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11"/>
  </p:notesMasterIdLst>
  <p:handoutMasterIdLst>
    <p:handoutMasterId r:id="rId12"/>
  </p:handoutMasterIdLst>
  <p:sldIdLst>
    <p:sldId id="295" r:id="rId5"/>
    <p:sldId id="293" r:id="rId6"/>
    <p:sldId id="302" r:id="rId7"/>
    <p:sldId id="303" r:id="rId8"/>
    <p:sldId id="304" r:id="rId9"/>
    <p:sldId id="29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88" autoAdjust="0"/>
  </p:normalViewPr>
  <p:slideViewPr>
    <p:cSldViewPr snapToGrid="0" showGuides="1">
      <p:cViewPr varScale="1">
        <p:scale>
          <a:sx n="92" d="100"/>
          <a:sy n="92" d="100"/>
        </p:scale>
        <p:origin x="772" y="68"/>
      </p:cViewPr>
      <p:guideLst/>
    </p:cSldViewPr>
  </p:slideViewPr>
  <p:outlineViewPr>
    <p:cViewPr>
      <p:scale>
        <a:sx n="33" d="100"/>
        <a:sy n="33" d="100"/>
      </p:scale>
      <p:origin x="0" y="-498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Brien-Genrich, Darcy" userId="2c543ea9-9b4a-4962-b56a-3021cd9d6680" providerId="ADAL" clId="{E235E8CB-CFDA-43B7-981F-79B10E709073}"/>
    <pc:docChg chg="delSld">
      <pc:chgData name="O'Brien-Genrich, Darcy" userId="2c543ea9-9b4a-4962-b56a-3021cd9d6680" providerId="ADAL" clId="{E235E8CB-CFDA-43B7-981F-79B10E709073}" dt="2025-10-30T14:12:23.650" v="7" actId="47"/>
      <pc:docMkLst>
        <pc:docMk/>
      </pc:docMkLst>
      <pc:sldChg chg="del">
        <pc:chgData name="O'Brien-Genrich, Darcy" userId="2c543ea9-9b4a-4962-b56a-3021cd9d6680" providerId="ADAL" clId="{E235E8CB-CFDA-43B7-981F-79B10E709073}" dt="2025-10-30T14:12:16.331" v="0" actId="47"/>
        <pc:sldMkLst>
          <pc:docMk/>
          <pc:sldMk cId="1039759085" sldId="256"/>
        </pc:sldMkLst>
      </pc:sldChg>
      <pc:sldChg chg="del">
        <pc:chgData name="O'Brien-Genrich, Darcy" userId="2c543ea9-9b4a-4962-b56a-3021cd9d6680" providerId="ADAL" clId="{E235E8CB-CFDA-43B7-981F-79B10E709073}" dt="2025-10-30T14:12:18.649" v="2" actId="47"/>
        <pc:sldMkLst>
          <pc:docMk/>
          <pc:sldMk cId="2201125929" sldId="292"/>
        </pc:sldMkLst>
      </pc:sldChg>
      <pc:sldChg chg="del">
        <pc:chgData name="O'Brien-Genrich, Darcy" userId="2c543ea9-9b4a-4962-b56a-3021cd9d6680" providerId="ADAL" clId="{E235E8CB-CFDA-43B7-981F-79B10E709073}" dt="2025-10-30T14:12:21.407" v="5" actId="47"/>
        <pc:sldMkLst>
          <pc:docMk/>
          <pc:sldMk cId="555765299" sldId="297"/>
        </pc:sldMkLst>
      </pc:sldChg>
      <pc:sldChg chg="del">
        <pc:chgData name="O'Brien-Genrich, Darcy" userId="2c543ea9-9b4a-4962-b56a-3021cd9d6680" providerId="ADAL" clId="{E235E8CB-CFDA-43B7-981F-79B10E709073}" dt="2025-10-30T14:12:22.680" v="6" actId="47"/>
        <pc:sldMkLst>
          <pc:docMk/>
          <pc:sldMk cId="2605465815" sldId="298"/>
        </pc:sldMkLst>
      </pc:sldChg>
      <pc:sldChg chg="del">
        <pc:chgData name="O'Brien-Genrich, Darcy" userId="2c543ea9-9b4a-4962-b56a-3021cd9d6680" providerId="ADAL" clId="{E235E8CB-CFDA-43B7-981F-79B10E709073}" dt="2025-10-30T14:12:23.650" v="7" actId="47"/>
        <pc:sldMkLst>
          <pc:docMk/>
          <pc:sldMk cId="2936420965" sldId="299"/>
        </pc:sldMkLst>
      </pc:sldChg>
      <pc:sldChg chg="del">
        <pc:chgData name="O'Brien-Genrich, Darcy" userId="2c543ea9-9b4a-4962-b56a-3021cd9d6680" providerId="ADAL" clId="{E235E8CB-CFDA-43B7-981F-79B10E709073}" dt="2025-10-30T14:12:19.497" v="3" actId="47"/>
        <pc:sldMkLst>
          <pc:docMk/>
          <pc:sldMk cId="937166506" sldId="300"/>
        </pc:sldMkLst>
      </pc:sldChg>
      <pc:sldChg chg="del">
        <pc:chgData name="O'Brien-Genrich, Darcy" userId="2c543ea9-9b4a-4962-b56a-3021cd9d6680" providerId="ADAL" clId="{E235E8CB-CFDA-43B7-981F-79B10E709073}" dt="2025-10-30T14:12:20.477" v="4" actId="47"/>
        <pc:sldMkLst>
          <pc:docMk/>
          <pc:sldMk cId="1367598902" sldId="301"/>
        </pc:sldMkLst>
      </pc:sldChg>
      <pc:sldChg chg="del">
        <pc:chgData name="O'Brien-Genrich, Darcy" userId="2c543ea9-9b4a-4962-b56a-3021cd9d6680" providerId="ADAL" clId="{E235E8CB-CFDA-43B7-981F-79B10E709073}" dt="2025-10-30T14:12:17.730" v="1" actId="47"/>
        <pc:sldMkLst>
          <pc:docMk/>
          <pc:sldMk cId="1874496676" sldId="305"/>
        </pc:sldMkLst>
      </pc:sldChg>
      <pc:sldMasterChg chg="delSldLayout">
        <pc:chgData name="O'Brien-Genrich, Darcy" userId="2c543ea9-9b4a-4962-b56a-3021cd9d6680" providerId="ADAL" clId="{E235E8CB-CFDA-43B7-981F-79B10E709073}" dt="2025-10-30T14:12:23.650" v="7" actId="47"/>
        <pc:sldMasterMkLst>
          <pc:docMk/>
          <pc:sldMasterMk cId="110910551" sldId="2147483799"/>
        </pc:sldMasterMkLst>
        <pc:sldLayoutChg chg="del">
          <pc:chgData name="O'Brien-Genrich, Darcy" userId="2c543ea9-9b4a-4962-b56a-3021cd9d6680" providerId="ADAL" clId="{E235E8CB-CFDA-43B7-981F-79B10E709073}" dt="2025-10-30T14:12:16.331" v="0" actId="47"/>
          <pc:sldLayoutMkLst>
            <pc:docMk/>
            <pc:sldMasterMk cId="110910551" sldId="2147483799"/>
            <pc:sldLayoutMk cId="2228195901" sldId="2147483811"/>
          </pc:sldLayoutMkLst>
        </pc:sldLayoutChg>
        <pc:sldLayoutChg chg="del">
          <pc:chgData name="O'Brien-Genrich, Darcy" userId="2c543ea9-9b4a-4962-b56a-3021cd9d6680" providerId="ADAL" clId="{E235E8CB-CFDA-43B7-981F-79B10E709073}" dt="2025-10-30T14:12:23.650" v="7" actId="47"/>
          <pc:sldLayoutMkLst>
            <pc:docMk/>
            <pc:sldMasterMk cId="110910551" sldId="2147483799"/>
            <pc:sldLayoutMk cId="2103417331" sldId="214748381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BulletTimelineDefaultColorVariant">
  <dgm:title val="Bullet Timeline Default Color Variant"/>
  <dgm:desc val="Bullet Timeline Default Color Variant"/>
  <dgm:catLst>
    <dgm:cat type="Other" pri="2"/>
  </dgm:catLst>
  <dgm:styleLbl name="node0">
    <dgm:fillClrLst meth="repeat">
      <a:schemeClr val="dk1"/>
    </dgm:fillClrLst>
    <dgm:linClrLst meth="repeat">
      <a:schemeClr val="lt1"/>
    </dgm:linClrLst>
    <dgm:effectClrLst/>
    <dgm:txLinClrLst/>
    <dgm:txFillClrLst/>
    <dgm:txEffectClrLst/>
  </dgm:styleLbl>
  <dgm:styleLbl name="node1">
    <dgm:fillClrLst meth="repeat">
      <a:schemeClr val="dk1"/>
    </dgm:fillClrLst>
    <dgm:linClrLst meth="repeat">
      <a:schemeClr val="lt1"/>
    </dgm:linClrLst>
    <dgm:effectClrLst/>
    <dgm:txLinClrLst/>
    <dgm:txFillClrLst/>
    <dgm:txEffectClrLst/>
  </dgm:styleLbl>
  <dgm:styleLbl name="alignNode1">
    <dgm:fillClrLst meth="repeat">
      <a:schemeClr val="dk1"/>
    </dgm:fillClrLst>
    <dgm:linClrLst meth="repeat">
      <a:schemeClr val="dk1"/>
    </dgm:linClrLst>
    <dgm:effectClrLst/>
    <dgm:txLinClrLst/>
    <dgm:txFillClrLst/>
    <dgm:txEffectClrLst/>
  </dgm:styleLbl>
  <dgm:styleLbl name="lnNode1">
    <dgm:fillClrLst meth="repeat">
      <a:schemeClr val="dk1"/>
    </dgm:fillClrLst>
    <dgm:linClrLst meth="repeat">
      <a:schemeClr val="lt1"/>
    </dgm:linClrLst>
    <dgm:effectClrLst/>
    <dgm:txLinClrLst/>
    <dgm:txFillClrLst/>
    <dgm:txEffectClrLst/>
  </dgm:styleLbl>
  <dgm:styleLbl name="vennNode1">
    <dgm:fillClrLst meth="repeat">
      <a:schemeClr val="dk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accent1"/>
    </dgm:linClrLst>
    <dgm:effectClrLst/>
    <dgm:txLinClrLst/>
    <dgm:txFillClrLst/>
    <dgm:txEffectClrLst/>
  </dgm:styleLbl>
  <dgm:styleLbl name="node3">
    <dgm:fillClrLst meth="repeat">
      <a:schemeClr val="dk1"/>
    </dgm:fillClrLst>
    <dgm:linClrLst meth="repeat">
      <a:schemeClr val="lt1"/>
    </dgm:linClrLst>
    <dgm:effectClrLst/>
    <dgm:txLinClrLst/>
    <dgm:txFillClrLst/>
    <dgm:txEffectClrLst/>
  </dgm:styleLbl>
  <dgm:styleLbl name="node4">
    <dgm:fillClrLst meth="repeat">
      <a:schemeClr val="dk1"/>
    </dgm:fillClrLst>
    <dgm:linClrLst meth="repeat">
      <a:schemeClr val="lt1"/>
    </dgm:linClrLst>
    <dgm:effectClrLst/>
    <dgm:txLinClrLst/>
    <dgm:txFillClrLst/>
    <dgm:txEffectClrLst/>
  </dgm:styleLbl>
  <dgm:styleLbl name="fgImgPlace1">
    <dgm:fillClrLst meth="repeat">
      <a:schemeClr val="dk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dk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dk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a:tint val="50000"/>
      </a:schemeClr>
    </dgm:linClrLst>
    <dgm:effectClrLst/>
    <dgm:txLinClrLst/>
    <dgm:txFillClrLst meth="repeat">
      <a:schemeClr val="tx1"/>
    </dgm:txFillClrLst>
    <dgm:txEffectClrLst/>
  </dgm:styleLbl>
  <dgm:styleLbl name="asst0">
    <dgm:fillClrLst meth="repeat">
      <a:schemeClr val="dk1"/>
    </dgm:fillClrLst>
    <dgm:linClrLst meth="repeat">
      <a:schemeClr val="lt1"/>
    </dgm:linClrLst>
    <dgm:effectClrLst/>
    <dgm:txLinClrLst/>
    <dgm:txFillClrLst/>
    <dgm:txEffectClrLst/>
  </dgm:styleLbl>
  <dgm:styleLbl name="asst1">
    <dgm:fillClrLst meth="repeat">
      <a:schemeClr val="dk1"/>
    </dgm:fillClrLst>
    <dgm:linClrLst meth="repeat">
      <a:schemeClr val="lt1"/>
    </dgm:linClrLst>
    <dgm:effectClrLst/>
    <dgm:txLinClrLst/>
    <dgm:txFillClrLst/>
    <dgm:txEffectClrLst/>
  </dgm:styleLbl>
  <dgm:styleLbl name="asst2">
    <dgm:fillClrLst meth="repeat">
      <a:schemeClr val="dk1"/>
    </dgm:fillClrLst>
    <dgm:linClrLst meth="repeat">
      <a:schemeClr val="lt1"/>
    </dgm:linClrLst>
    <dgm:effectClrLst/>
    <dgm:txLinClrLst/>
    <dgm:txFillClrLst/>
    <dgm:txEffectClrLst/>
  </dgm:styleLbl>
  <dgm:styleLbl name="asst3">
    <dgm:fillClrLst meth="repeat">
      <a:schemeClr val="dk1"/>
    </dgm:fillClrLst>
    <dgm:linClrLst meth="repeat">
      <a:schemeClr val="lt1"/>
    </dgm:linClrLst>
    <dgm:effectClrLst/>
    <dgm:txLinClrLst/>
    <dgm:txFillClrLst/>
    <dgm:txEffectClrLst/>
  </dgm:styleLbl>
  <dgm:styleLbl name="asst4">
    <dgm:fillClrLst meth="repeat">
      <a:schemeClr val="dk1"/>
    </dgm:fillClrLst>
    <dgm:linClrLst meth="repeat">
      <a:schemeClr val="lt1"/>
    </dgm:linClrLst>
    <dgm:effectClrLst/>
    <dgm:txLinClrLst/>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meth="repeat">
      <a:schemeClr val="lt1"/>
    </dgm:txFillClrLst>
    <dgm:txEffectClrLst/>
  </dgm:styleLbl>
  <dgm:styleLbl name="parChTrans2D2">
    <dgm:fillClrLst meth="repeat">
      <a:schemeClr val="dk1"/>
    </dgm:fillClrLst>
    <dgm:linClrLst meth="repeat">
      <a:schemeClr val="dk1"/>
    </dgm:linClrLst>
    <dgm:effectClrLst/>
    <dgm:txLinClrLst/>
    <dgm:txFillClrLst meth="repeat">
      <a:schemeClr val="lt1"/>
    </dgm:txFillClrLst>
    <dgm:txEffectClrLst/>
  </dgm:styleLbl>
  <dgm:styleLbl name="parChTrans2D3">
    <dgm:fillClrLst meth="repeat">
      <a:schemeClr val="dk1"/>
    </dgm:fillClrLst>
    <dgm:linClrLst meth="repeat">
      <a:schemeClr val="dk1"/>
    </dgm:linClrLst>
    <dgm:effectClrLst/>
    <dgm:txLinClrLst/>
    <dgm:txFillClrLst meth="repeat">
      <a:schemeClr val="lt1"/>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dk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dk1">
        <a:alpha val="90000"/>
        <a:tint val="40000"/>
      </a:schemeClr>
    </dgm:fillClrLst>
    <dgm:linClrLst meth="repeat">
      <a:schemeClr val="dk1">
        <a:alpha val="90000"/>
        <a:tint val="40000"/>
      </a:schemeClr>
    </dgm:linClrLst>
    <dgm:effectClrLst/>
    <dgm:txLinClrLst/>
    <dgm:txFillClrLst meth="repeat">
      <a:schemeClr val="dk1"/>
    </dgm:txFillClrLst>
    <dgm:txEffectClrLst/>
  </dgm:styleLbl>
  <dgm:styleLbl name="alignAccFollowNode1">
    <dgm:fillClrLst meth="repeat">
      <a:schemeClr val="dk1">
        <a:alpha val="90000"/>
        <a:tint val="40000"/>
      </a:schemeClr>
    </dgm:fillClrLst>
    <dgm:linClrLst meth="repeat">
      <a:schemeClr val="dk1">
        <a:alpha val="90000"/>
        <a:tint val="40000"/>
      </a:schemeClr>
    </dgm:linClrLst>
    <dgm:effectClrLst/>
    <dgm:txLinClrLst/>
    <dgm:txFillClrLst meth="repeat">
      <a:schemeClr val="dk1"/>
    </dgm:txFillClrLst>
    <dgm:txEffectClrLst/>
  </dgm:styleLbl>
  <dgm:styleLbl name="bgAccFollowNode1">
    <dgm:fillClrLst meth="repeat">
      <a:schemeClr val="dk1">
        <a:alpha val="90000"/>
        <a:tint val="40000"/>
      </a:schemeClr>
    </dgm:fillClrLst>
    <dgm:linClrLst meth="repeat">
      <a:schemeClr val="dk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dk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dk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dk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3D196-B36A-4CAF-8B0C-9760BECE4859}" type="doc">
      <dgm:prSet loTypeId="urn:microsoft.com/office/officeart/2024/3/layout/BulletTimelineDefaultVariant" loCatId="Timeline" qsTypeId="urn:microsoft.com/office/officeart/2005/8/quickstyle/simple1" qsCatId="simple" csTypeId="urn:microsoft.com/office/officeart/2005/8/colors/BulletTimelineDefaultColorVariant" csCatId="other" phldr="1"/>
      <dgm:spPr/>
      <dgm:t>
        <a:bodyPr/>
        <a:lstStyle/>
        <a:p>
          <a:endParaRPr lang="en-US"/>
        </a:p>
      </dgm:t>
    </dgm:pt>
    <dgm:pt modelId="{8FA07EF7-E229-443A-A709-C6943F2803CB}">
      <dgm:prSet/>
      <dgm:spPr/>
      <dgm:t>
        <a:bodyPr/>
        <a:lstStyle/>
        <a:p>
          <a:pPr>
            <a:defRPr b="1"/>
          </a:pPr>
          <a:r>
            <a:rPr lang="en-US" dirty="0"/>
            <a:t>Introduce State Compact License</a:t>
          </a:r>
        </a:p>
      </dgm:t>
    </dgm:pt>
    <dgm:pt modelId="{D6CAB2BA-C5D5-457A-B74F-D2766C0FC714}" type="parTrans" cxnId="{6E888E8E-267F-4AEC-AFEC-680F9006C9E5}">
      <dgm:prSet/>
      <dgm:spPr/>
      <dgm:t>
        <a:bodyPr/>
        <a:lstStyle/>
        <a:p>
          <a:endParaRPr lang="en-US"/>
        </a:p>
      </dgm:t>
    </dgm:pt>
    <dgm:pt modelId="{9C3A8A59-C880-4BA8-94A2-EED3BB6548FB}" type="sibTrans" cxnId="{6E888E8E-267F-4AEC-AFEC-680F9006C9E5}">
      <dgm:prSet/>
      <dgm:spPr/>
      <dgm:t>
        <a:bodyPr/>
        <a:lstStyle/>
        <a:p>
          <a:endParaRPr lang="en-US"/>
        </a:p>
      </dgm:t>
    </dgm:pt>
    <dgm:pt modelId="{DB582774-B940-4376-81B6-94647727DC36}">
      <dgm:prSet/>
      <dgm:spPr/>
      <dgm:t>
        <a:bodyPr/>
        <a:lstStyle/>
        <a:p>
          <a:r>
            <a:rPr lang="en-US" dirty="0"/>
            <a:t>Nebraska therapists or (NSRC) have introduce the compact legislation- Goal January session 2026 </a:t>
          </a:r>
        </a:p>
      </dgm:t>
    </dgm:pt>
    <dgm:pt modelId="{DAC8B868-D8F6-4A40-9855-07A946617AC4}" type="parTrans" cxnId="{E86990A5-1F39-4643-99FE-FCB6654C30CB}">
      <dgm:prSet/>
      <dgm:spPr/>
      <dgm:t>
        <a:bodyPr/>
        <a:lstStyle/>
        <a:p>
          <a:endParaRPr lang="en-US"/>
        </a:p>
      </dgm:t>
    </dgm:pt>
    <dgm:pt modelId="{C5C89A86-FBF0-4294-9B68-B96190C24E54}" type="sibTrans" cxnId="{E86990A5-1F39-4643-99FE-FCB6654C30CB}">
      <dgm:prSet/>
      <dgm:spPr/>
      <dgm:t>
        <a:bodyPr/>
        <a:lstStyle/>
        <a:p>
          <a:endParaRPr lang="en-US"/>
        </a:p>
      </dgm:t>
    </dgm:pt>
    <dgm:pt modelId="{56D9F5EB-FC42-4B0B-AE16-B6F75DDF4C4C}">
      <dgm:prSet/>
      <dgm:spPr/>
      <dgm:t>
        <a:bodyPr/>
        <a:lstStyle/>
        <a:p>
          <a:pPr>
            <a:defRPr b="1"/>
          </a:pPr>
          <a:r>
            <a:rPr lang="en-US" dirty="0"/>
            <a:t>Pass through committee </a:t>
          </a:r>
        </a:p>
      </dgm:t>
    </dgm:pt>
    <dgm:pt modelId="{88480AD1-DAF4-4259-AB53-A1C2317D59FC}" type="parTrans" cxnId="{AFE0E1FC-1C02-4E21-94F5-22ED2A809DF5}">
      <dgm:prSet/>
      <dgm:spPr/>
      <dgm:t>
        <a:bodyPr/>
        <a:lstStyle/>
        <a:p>
          <a:endParaRPr lang="en-US"/>
        </a:p>
      </dgm:t>
    </dgm:pt>
    <dgm:pt modelId="{9E99D2E0-876F-4666-A500-1D41E23A90FC}" type="sibTrans" cxnId="{AFE0E1FC-1C02-4E21-94F5-22ED2A809DF5}">
      <dgm:prSet/>
      <dgm:spPr/>
      <dgm:t>
        <a:bodyPr/>
        <a:lstStyle/>
        <a:p>
          <a:endParaRPr lang="en-US"/>
        </a:p>
      </dgm:t>
    </dgm:pt>
    <dgm:pt modelId="{84A36762-5DB7-4B5A-9536-66432772F382}">
      <dgm:prSet/>
      <dgm:spPr/>
      <dgm:t>
        <a:bodyPr/>
        <a:lstStyle/>
        <a:p>
          <a:r>
            <a:rPr lang="en-US" dirty="0"/>
            <a:t>The legislation need to pass through committee to be introduce to the floor at the Nebraska unicameral </a:t>
          </a:r>
        </a:p>
      </dgm:t>
    </dgm:pt>
    <dgm:pt modelId="{6E785EC4-23E4-42DF-8661-CCC521F98B6C}" type="parTrans" cxnId="{6B64D498-14FB-4134-905E-C73D069A3B40}">
      <dgm:prSet/>
      <dgm:spPr/>
      <dgm:t>
        <a:bodyPr/>
        <a:lstStyle/>
        <a:p>
          <a:endParaRPr lang="en-US"/>
        </a:p>
      </dgm:t>
    </dgm:pt>
    <dgm:pt modelId="{16D97640-8D7A-4B5B-A4B8-53819124D8AD}" type="sibTrans" cxnId="{6B64D498-14FB-4134-905E-C73D069A3B40}">
      <dgm:prSet/>
      <dgm:spPr/>
      <dgm:t>
        <a:bodyPr/>
        <a:lstStyle/>
        <a:p>
          <a:endParaRPr lang="en-US"/>
        </a:p>
      </dgm:t>
    </dgm:pt>
    <dgm:pt modelId="{EF700F59-EA11-401F-8BCA-8D37C7E297B1}">
      <dgm:prSet/>
      <dgm:spPr/>
      <dgm:t>
        <a:bodyPr/>
        <a:lstStyle/>
        <a:p>
          <a:pPr>
            <a:defRPr b="1"/>
          </a:pPr>
          <a:r>
            <a:rPr lang="en-US" dirty="0"/>
            <a:t>Pass Votes at the State</a:t>
          </a:r>
        </a:p>
      </dgm:t>
    </dgm:pt>
    <dgm:pt modelId="{C9CBB3A1-7B60-473E-9925-96474A97715C}" type="parTrans" cxnId="{254AFF68-DC30-4DE9-9D6F-6F465308439C}">
      <dgm:prSet/>
      <dgm:spPr/>
      <dgm:t>
        <a:bodyPr/>
        <a:lstStyle/>
        <a:p>
          <a:endParaRPr lang="en-US"/>
        </a:p>
      </dgm:t>
    </dgm:pt>
    <dgm:pt modelId="{15AAE70B-C4B5-4667-997A-D6B2B242F283}" type="sibTrans" cxnId="{254AFF68-DC30-4DE9-9D6F-6F465308439C}">
      <dgm:prSet/>
      <dgm:spPr/>
      <dgm:t>
        <a:bodyPr/>
        <a:lstStyle/>
        <a:p>
          <a:endParaRPr lang="en-US"/>
        </a:p>
      </dgm:t>
    </dgm:pt>
    <dgm:pt modelId="{7F0073E0-1396-41D4-9248-8E35F90F4A5C}">
      <dgm:prSet/>
      <dgm:spPr/>
      <dgm:t>
        <a:bodyPr/>
        <a:lstStyle/>
        <a:p>
          <a:r>
            <a:rPr lang="en-US" dirty="0"/>
            <a:t>Nebraska Unicameral need to pass the bill for our state to be part of the compact </a:t>
          </a:r>
        </a:p>
      </dgm:t>
    </dgm:pt>
    <dgm:pt modelId="{10F60E83-4340-479F-B9A7-2CAE90BA8EB6}" type="parTrans" cxnId="{19845851-100A-48B7-BEEA-65DDD2272A30}">
      <dgm:prSet/>
      <dgm:spPr/>
      <dgm:t>
        <a:bodyPr/>
        <a:lstStyle/>
        <a:p>
          <a:endParaRPr lang="en-US"/>
        </a:p>
      </dgm:t>
    </dgm:pt>
    <dgm:pt modelId="{B5987F65-5B49-4FAE-B9E3-464F66A73D62}" type="sibTrans" cxnId="{19845851-100A-48B7-BEEA-65DDD2272A30}">
      <dgm:prSet/>
      <dgm:spPr/>
      <dgm:t>
        <a:bodyPr/>
        <a:lstStyle/>
        <a:p>
          <a:endParaRPr lang="en-US"/>
        </a:p>
      </dgm:t>
    </dgm:pt>
    <dgm:pt modelId="{F4A94097-584D-435B-99BE-5C3F4E9C4762}">
      <dgm:prSet/>
      <dgm:spPr/>
      <dgm:t>
        <a:bodyPr/>
        <a:lstStyle/>
        <a:p>
          <a:pPr>
            <a:defRPr b="1"/>
          </a:pPr>
          <a:r>
            <a:rPr lang="en-US" dirty="0"/>
            <a:t>Once the state legislation is passed</a:t>
          </a:r>
        </a:p>
      </dgm:t>
    </dgm:pt>
    <dgm:pt modelId="{E51A9483-FDC9-4CEC-9030-3492D0EBD429}" type="parTrans" cxnId="{61C8DEDD-350D-492A-9FF8-26E652F01E0B}">
      <dgm:prSet/>
      <dgm:spPr/>
      <dgm:t>
        <a:bodyPr/>
        <a:lstStyle/>
        <a:p>
          <a:endParaRPr lang="en-US"/>
        </a:p>
      </dgm:t>
    </dgm:pt>
    <dgm:pt modelId="{1411BA58-F9F3-456E-9B37-C852974A1EDF}" type="sibTrans" cxnId="{61C8DEDD-350D-492A-9FF8-26E652F01E0B}">
      <dgm:prSet/>
      <dgm:spPr/>
      <dgm:t>
        <a:bodyPr/>
        <a:lstStyle/>
        <a:p>
          <a:endParaRPr lang="en-US"/>
        </a:p>
      </dgm:t>
    </dgm:pt>
    <dgm:pt modelId="{D00382D6-0C05-4EE3-BD9C-EA96DB0AE684}">
      <dgm:prSet/>
      <dgm:spPr/>
      <dgm:t>
        <a:bodyPr/>
        <a:lstStyle/>
        <a:p>
          <a:r>
            <a:rPr lang="en-US" dirty="0"/>
            <a:t>State DHHS becomes part of the compact license committee </a:t>
          </a:r>
        </a:p>
      </dgm:t>
    </dgm:pt>
    <dgm:pt modelId="{20C78C83-41E0-40FF-887B-234AEE315108}" type="parTrans" cxnId="{B776B3F8-47D1-4497-BA66-41206FBB903D}">
      <dgm:prSet/>
      <dgm:spPr/>
      <dgm:t>
        <a:bodyPr/>
        <a:lstStyle/>
        <a:p>
          <a:endParaRPr lang="en-US"/>
        </a:p>
      </dgm:t>
    </dgm:pt>
    <dgm:pt modelId="{727581D2-06FF-4C79-958B-6634DC69BF78}" type="sibTrans" cxnId="{B776B3F8-47D1-4497-BA66-41206FBB903D}">
      <dgm:prSet/>
      <dgm:spPr/>
      <dgm:t>
        <a:bodyPr/>
        <a:lstStyle/>
        <a:p>
          <a:endParaRPr lang="en-US"/>
        </a:p>
      </dgm:t>
    </dgm:pt>
    <dgm:pt modelId="{5FE4B82C-5852-4F69-A7DF-AB71DA609242}">
      <dgm:prSet/>
      <dgm:spPr/>
      <dgm:t>
        <a:bodyPr/>
        <a:lstStyle/>
        <a:p>
          <a:pPr>
            <a:defRPr b="1"/>
          </a:pPr>
          <a:r>
            <a:rPr lang="en-US" dirty="0"/>
            <a:t>When will compact State</a:t>
          </a:r>
        </a:p>
      </dgm:t>
    </dgm:pt>
    <dgm:pt modelId="{2D390623-A286-442D-879F-1244EEB2FEA3}" type="parTrans" cxnId="{FC891D01-4C6E-4A6A-B390-CDF5F9D96AFF}">
      <dgm:prSet/>
      <dgm:spPr/>
      <dgm:t>
        <a:bodyPr/>
        <a:lstStyle/>
        <a:p>
          <a:endParaRPr lang="en-US"/>
        </a:p>
      </dgm:t>
    </dgm:pt>
    <dgm:pt modelId="{7E1A549C-D719-4627-B332-AD1257BC7B2C}" type="sibTrans" cxnId="{FC891D01-4C6E-4A6A-B390-CDF5F9D96AFF}">
      <dgm:prSet/>
      <dgm:spPr/>
      <dgm:t>
        <a:bodyPr/>
        <a:lstStyle/>
        <a:p>
          <a:endParaRPr lang="en-US"/>
        </a:p>
      </dgm:t>
    </dgm:pt>
    <dgm:pt modelId="{7E9122C6-5B11-419F-8D7D-FA68FC40304D}">
      <dgm:prSet/>
      <dgm:spPr/>
      <dgm:t>
        <a:bodyPr/>
        <a:lstStyle/>
        <a:p>
          <a:r>
            <a:rPr lang="en-US" dirty="0"/>
            <a:t>We need 7 states to pass the legislation in their states, to stand up the Compact- once the compact is stood up, it can take up to two years to start.</a:t>
          </a:r>
        </a:p>
      </dgm:t>
    </dgm:pt>
    <dgm:pt modelId="{D8E6E34D-E653-4DCB-BBB2-E1324C0856D9}" type="parTrans" cxnId="{939836B9-06CA-4F70-A069-D23FB36C7F5E}">
      <dgm:prSet/>
      <dgm:spPr/>
      <dgm:t>
        <a:bodyPr/>
        <a:lstStyle/>
        <a:p>
          <a:endParaRPr lang="en-US"/>
        </a:p>
      </dgm:t>
    </dgm:pt>
    <dgm:pt modelId="{C69A1231-4E04-48AC-BF41-FC1A7F84123F}" type="sibTrans" cxnId="{939836B9-06CA-4F70-A069-D23FB36C7F5E}">
      <dgm:prSet/>
      <dgm:spPr/>
      <dgm:t>
        <a:bodyPr/>
        <a:lstStyle/>
        <a:p>
          <a:endParaRPr lang="en-US"/>
        </a:p>
      </dgm:t>
    </dgm:pt>
    <dgm:pt modelId="{9F694101-E5F4-48C2-9A3E-298E32E9FAB7}" type="pres">
      <dgm:prSet presAssocID="{4743D196-B36A-4CAF-8B0C-9760BECE4859}" presName="root" presStyleCnt="0">
        <dgm:presLayoutVars>
          <dgm:chMax/>
          <dgm:chPref/>
          <dgm:animLvl val="lvl"/>
        </dgm:presLayoutVars>
      </dgm:prSet>
      <dgm:spPr/>
    </dgm:pt>
    <dgm:pt modelId="{D0F594EC-B8C9-49BE-9851-6861798503E4}" type="pres">
      <dgm:prSet presAssocID="{4743D196-B36A-4CAF-8B0C-9760BECE4859}" presName="divider" presStyleLbl="fgAcc1" presStyleIdx="0" presStyleCnt="1"/>
      <dgm:spPr>
        <a:solidFill>
          <a:schemeClr val="lt1">
            <a:alpha val="90000"/>
            <a:hueOff val="0"/>
            <a:satOff val="0"/>
            <a:lumOff val="0"/>
            <a:alphaOff val="0"/>
          </a:schemeClr>
        </a:solidFill>
        <a:ln w="12700" cap="rnd" cmpd="sng" algn="ctr">
          <a:solidFill>
            <a:schemeClr val="dk1">
              <a:hueOff val="0"/>
              <a:satOff val="0"/>
              <a:lumOff val="0"/>
              <a:alphaOff val="0"/>
            </a:schemeClr>
          </a:solidFill>
          <a:prstDash val="solid"/>
          <a:tailEnd type="triangle" w="lg" len="lg"/>
        </a:ln>
        <a:effectLst/>
      </dgm:spPr>
    </dgm:pt>
    <dgm:pt modelId="{DBB7CF6F-EE89-4255-BD35-0DA55E916488}" type="pres">
      <dgm:prSet presAssocID="{4743D196-B36A-4CAF-8B0C-9760BECE4859}" presName="nodes" presStyleCnt="0">
        <dgm:presLayoutVars>
          <dgm:chMax/>
          <dgm:chPref/>
          <dgm:animLvl val="lvl"/>
        </dgm:presLayoutVars>
      </dgm:prSet>
      <dgm:spPr/>
    </dgm:pt>
    <dgm:pt modelId="{33182C20-620E-4346-870F-37F7BC6FEC51}" type="pres">
      <dgm:prSet presAssocID="{8FA07EF7-E229-443A-A709-C6943F2803CB}" presName="composite" presStyleCnt="0"/>
      <dgm:spPr/>
    </dgm:pt>
    <dgm:pt modelId="{A2443E15-7F61-497A-A83D-05DD39022BF4}" type="pres">
      <dgm:prSet presAssocID="{8FA07EF7-E229-443A-A709-C6943F2803CB}" presName="ConnectorPoint" presStyleLbl="lnNode1" presStyleIdx="0" presStyleCnt="5"/>
      <dgm:spPr>
        <a:solidFill>
          <a:schemeClr val="dk1">
            <a:hueOff val="0"/>
            <a:satOff val="0"/>
            <a:lumOff val="0"/>
            <a:alphaOff val="0"/>
          </a:schemeClr>
        </a:solidFill>
        <a:ln w="6350" cap="rnd" cmpd="sng" algn="ctr">
          <a:solidFill>
            <a:schemeClr val="lt1">
              <a:hueOff val="0"/>
              <a:satOff val="0"/>
              <a:lumOff val="0"/>
              <a:alphaOff val="0"/>
            </a:schemeClr>
          </a:solidFill>
          <a:prstDash val="solid"/>
        </a:ln>
        <a:effectLst/>
      </dgm:spPr>
    </dgm:pt>
    <dgm:pt modelId="{810721D3-61D9-48BB-9255-9E83C2B3D404}" type="pres">
      <dgm:prSet presAssocID="{8FA07EF7-E229-443A-A709-C6943F2803CB}" presName="DropPinPlaceHolder" presStyleCnt="0"/>
      <dgm:spPr/>
    </dgm:pt>
    <dgm:pt modelId="{28CF5E8C-2552-47A1-B205-BD3D53D02B4A}" type="pres">
      <dgm:prSet presAssocID="{8FA07EF7-E229-443A-A709-C6943F2803CB}" presName="DropPin" presStyleLbl="revTx" presStyleIdx="0" presStyleCnt="15"/>
      <dgm:spPr/>
    </dgm:pt>
    <dgm:pt modelId="{FE6ED05E-2220-4210-962A-6FBDF69A00D2}" type="pres">
      <dgm:prSet presAssocID="{8FA07EF7-E229-443A-A709-C6943F2803CB}" presName="Ellipse" presStyleLbl="node2" presStyleIdx="0" presStyleCnt="5"/>
      <dgm:spPr>
        <a:solidFill>
          <a:schemeClr val="accent1">
            <a:hueOff val="0"/>
            <a:satOff val="0"/>
            <a:lumOff val="0"/>
            <a:alphaOff val="0"/>
          </a:schemeClr>
        </a:solidFill>
        <a:ln w="22225" cap="rnd" cmpd="sng" algn="ctr">
          <a:noFill/>
          <a:prstDash val="solid"/>
        </a:ln>
        <a:effectLst/>
      </dgm:spPr>
    </dgm:pt>
    <dgm:pt modelId="{2740DC1C-B334-40C4-A2A2-F93067D18D31}" type="pres">
      <dgm:prSet presAssocID="{8FA07EF7-E229-443A-A709-C6943F2803CB}" presName="L2TextContainer" presStyleLbl="revTx" presStyleIdx="1" presStyleCnt="15">
        <dgm:presLayoutVars>
          <dgm:bulletEnabled val="1"/>
        </dgm:presLayoutVars>
      </dgm:prSet>
      <dgm:spPr/>
    </dgm:pt>
    <dgm:pt modelId="{99DAC8FE-15BE-4F22-93BB-E3B7C955F709}" type="pres">
      <dgm:prSet presAssocID="{8FA07EF7-E229-443A-A709-C6943F2803CB}" presName="L1TextContainer" presStyleLbl="revTx" presStyleIdx="2" presStyleCnt="15">
        <dgm:presLayoutVars>
          <dgm:chMax val="1"/>
          <dgm:chPref val="1"/>
          <dgm:bulletEnabled val="1"/>
        </dgm:presLayoutVars>
      </dgm:prSet>
      <dgm:spPr/>
    </dgm:pt>
    <dgm:pt modelId="{CEDAE0A9-9AE2-4F2A-B7E1-98822147E71A}" type="pres">
      <dgm:prSet presAssocID="{8FA07EF7-E229-443A-A709-C6943F2803CB}" presName="ConnectLine" presStyleLbl="sibTrans1D1" presStyleIdx="0" presStyleCnt="5"/>
      <dgm:spPr/>
    </dgm:pt>
    <dgm:pt modelId="{F62C4066-8497-4CA8-9BED-CADD2F061C9F}" type="pres">
      <dgm:prSet presAssocID="{8FA07EF7-E229-443A-A709-C6943F2803CB}" presName="EmptyPlaceHolder" presStyleCnt="0"/>
      <dgm:spPr/>
    </dgm:pt>
    <dgm:pt modelId="{EE07B3EE-0F95-48C2-90D4-4B0A6854A0C5}" type="pres">
      <dgm:prSet presAssocID="{9C3A8A59-C880-4BA8-94A2-EED3BB6548FB}" presName="spaceBetweenRectangles" presStyleCnt="0"/>
      <dgm:spPr/>
    </dgm:pt>
    <dgm:pt modelId="{802520CC-D51B-4A4B-BD30-68BE51B0FFA7}" type="pres">
      <dgm:prSet presAssocID="{56D9F5EB-FC42-4B0B-AE16-B6F75DDF4C4C}" presName="composite" presStyleCnt="0"/>
      <dgm:spPr/>
    </dgm:pt>
    <dgm:pt modelId="{A1B3BDF5-A3B4-49D6-B0EE-7F0966184E73}" type="pres">
      <dgm:prSet presAssocID="{56D9F5EB-FC42-4B0B-AE16-B6F75DDF4C4C}" presName="ConnectorPoint" presStyleLbl="lnNode1" presStyleIdx="1" presStyleCnt="5"/>
      <dgm:spPr>
        <a:solidFill>
          <a:schemeClr val="dk1">
            <a:hueOff val="0"/>
            <a:satOff val="0"/>
            <a:lumOff val="0"/>
            <a:alphaOff val="0"/>
          </a:schemeClr>
        </a:solidFill>
        <a:ln w="6350" cap="rnd" cmpd="sng" algn="ctr">
          <a:solidFill>
            <a:schemeClr val="lt1">
              <a:hueOff val="0"/>
              <a:satOff val="0"/>
              <a:lumOff val="0"/>
              <a:alphaOff val="0"/>
            </a:schemeClr>
          </a:solidFill>
          <a:prstDash val="solid"/>
        </a:ln>
        <a:effectLst/>
      </dgm:spPr>
    </dgm:pt>
    <dgm:pt modelId="{17279DCB-F998-4DB5-9EB5-B5C672B86FB9}" type="pres">
      <dgm:prSet presAssocID="{56D9F5EB-FC42-4B0B-AE16-B6F75DDF4C4C}" presName="DropPinPlaceHolder" presStyleCnt="0"/>
      <dgm:spPr/>
    </dgm:pt>
    <dgm:pt modelId="{16A66392-5600-46B6-BAD4-A6EE271A20D2}" type="pres">
      <dgm:prSet presAssocID="{56D9F5EB-FC42-4B0B-AE16-B6F75DDF4C4C}" presName="DropPin" presStyleLbl="revTx" presStyleIdx="3" presStyleCnt="15"/>
      <dgm:spPr/>
    </dgm:pt>
    <dgm:pt modelId="{3FAA86DC-73F6-445B-B753-D517362E5FB6}" type="pres">
      <dgm:prSet presAssocID="{56D9F5EB-FC42-4B0B-AE16-B6F75DDF4C4C}" presName="Ellipse" presStyleLbl="node2" presStyleIdx="1" presStyleCnt="5"/>
      <dgm:spPr>
        <a:solidFill>
          <a:schemeClr val="accent1">
            <a:hueOff val="0"/>
            <a:satOff val="0"/>
            <a:lumOff val="0"/>
            <a:alphaOff val="0"/>
          </a:schemeClr>
        </a:solidFill>
        <a:ln w="22225" cap="rnd" cmpd="sng" algn="ctr">
          <a:noFill/>
          <a:prstDash val="solid"/>
        </a:ln>
        <a:effectLst/>
      </dgm:spPr>
    </dgm:pt>
    <dgm:pt modelId="{77E7407A-686F-4C8E-B7AC-0515B0349585}" type="pres">
      <dgm:prSet presAssocID="{56D9F5EB-FC42-4B0B-AE16-B6F75DDF4C4C}" presName="L2TextContainer" presStyleLbl="revTx" presStyleIdx="4" presStyleCnt="15">
        <dgm:presLayoutVars>
          <dgm:bulletEnabled val="1"/>
        </dgm:presLayoutVars>
      </dgm:prSet>
      <dgm:spPr/>
    </dgm:pt>
    <dgm:pt modelId="{3EF75D8A-C945-4DFD-B024-ADCDA07E83A7}" type="pres">
      <dgm:prSet presAssocID="{56D9F5EB-FC42-4B0B-AE16-B6F75DDF4C4C}" presName="L1TextContainer" presStyleLbl="revTx" presStyleIdx="5" presStyleCnt="15">
        <dgm:presLayoutVars>
          <dgm:chMax val="1"/>
          <dgm:chPref val="1"/>
          <dgm:bulletEnabled val="1"/>
        </dgm:presLayoutVars>
      </dgm:prSet>
      <dgm:spPr/>
    </dgm:pt>
    <dgm:pt modelId="{AF1F897A-F294-4415-BB9B-435295D5F149}" type="pres">
      <dgm:prSet presAssocID="{56D9F5EB-FC42-4B0B-AE16-B6F75DDF4C4C}" presName="ConnectLine" presStyleLbl="sibTrans1D1" presStyleIdx="1" presStyleCnt="5"/>
      <dgm:spPr/>
    </dgm:pt>
    <dgm:pt modelId="{4BB6782E-4C8D-4DFC-843B-1E4DE1DBBC67}" type="pres">
      <dgm:prSet presAssocID="{56D9F5EB-FC42-4B0B-AE16-B6F75DDF4C4C}" presName="EmptyPlaceHolder" presStyleCnt="0"/>
      <dgm:spPr/>
    </dgm:pt>
    <dgm:pt modelId="{31138666-5C5E-472C-B42E-46CBBFBCB132}" type="pres">
      <dgm:prSet presAssocID="{9E99D2E0-876F-4666-A500-1D41E23A90FC}" presName="spaceBetweenRectangles" presStyleCnt="0"/>
      <dgm:spPr/>
    </dgm:pt>
    <dgm:pt modelId="{0045FC7F-8D42-44BB-94E8-BECC5B92BD56}" type="pres">
      <dgm:prSet presAssocID="{EF700F59-EA11-401F-8BCA-8D37C7E297B1}" presName="composite" presStyleCnt="0"/>
      <dgm:spPr/>
    </dgm:pt>
    <dgm:pt modelId="{E1C72E45-202E-4D30-BFC6-84DAEFC8C65A}" type="pres">
      <dgm:prSet presAssocID="{EF700F59-EA11-401F-8BCA-8D37C7E297B1}" presName="ConnectorPoint" presStyleLbl="lnNode1" presStyleIdx="2" presStyleCnt="5"/>
      <dgm:spPr>
        <a:solidFill>
          <a:schemeClr val="dk1">
            <a:hueOff val="0"/>
            <a:satOff val="0"/>
            <a:lumOff val="0"/>
            <a:alphaOff val="0"/>
          </a:schemeClr>
        </a:solidFill>
        <a:ln w="6350" cap="rnd" cmpd="sng" algn="ctr">
          <a:solidFill>
            <a:schemeClr val="lt1">
              <a:hueOff val="0"/>
              <a:satOff val="0"/>
              <a:lumOff val="0"/>
              <a:alphaOff val="0"/>
            </a:schemeClr>
          </a:solidFill>
          <a:prstDash val="solid"/>
        </a:ln>
        <a:effectLst/>
      </dgm:spPr>
    </dgm:pt>
    <dgm:pt modelId="{C30D86A4-8290-4446-A102-C8F77AA651D8}" type="pres">
      <dgm:prSet presAssocID="{EF700F59-EA11-401F-8BCA-8D37C7E297B1}" presName="DropPinPlaceHolder" presStyleCnt="0"/>
      <dgm:spPr/>
    </dgm:pt>
    <dgm:pt modelId="{787B8FD7-410C-455E-87B5-1C2C2CD5EC0F}" type="pres">
      <dgm:prSet presAssocID="{EF700F59-EA11-401F-8BCA-8D37C7E297B1}" presName="DropPin" presStyleLbl="revTx" presStyleIdx="6" presStyleCnt="15"/>
      <dgm:spPr/>
    </dgm:pt>
    <dgm:pt modelId="{E2A1C621-729C-4C67-AD41-6031D2C76F03}" type="pres">
      <dgm:prSet presAssocID="{EF700F59-EA11-401F-8BCA-8D37C7E297B1}" presName="Ellipse" presStyleLbl="node2" presStyleIdx="2" presStyleCnt="5"/>
      <dgm:spPr>
        <a:solidFill>
          <a:schemeClr val="accent1">
            <a:hueOff val="0"/>
            <a:satOff val="0"/>
            <a:lumOff val="0"/>
            <a:alphaOff val="0"/>
          </a:schemeClr>
        </a:solidFill>
        <a:ln w="22225" cap="rnd" cmpd="sng" algn="ctr">
          <a:noFill/>
          <a:prstDash val="solid"/>
        </a:ln>
        <a:effectLst/>
      </dgm:spPr>
    </dgm:pt>
    <dgm:pt modelId="{E53BCCB0-E462-4F77-9FD5-E5ADBA460F8F}" type="pres">
      <dgm:prSet presAssocID="{EF700F59-EA11-401F-8BCA-8D37C7E297B1}" presName="L2TextContainer" presStyleLbl="revTx" presStyleIdx="7" presStyleCnt="15">
        <dgm:presLayoutVars>
          <dgm:bulletEnabled val="1"/>
        </dgm:presLayoutVars>
      </dgm:prSet>
      <dgm:spPr/>
    </dgm:pt>
    <dgm:pt modelId="{CC154238-1C46-4544-B521-F92523742FC5}" type="pres">
      <dgm:prSet presAssocID="{EF700F59-EA11-401F-8BCA-8D37C7E297B1}" presName="L1TextContainer" presStyleLbl="revTx" presStyleIdx="8" presStyleCnt="15">
        <dgm:presLayoutVars>
          <dgm:chMax val="1"/>
          <dgm:chPref val="1"/>
          <dgm:bulletEnabled val="1"/>
        </dgm:presLayoutVars>
      </dgm:prSet>
      <dgm:spPr/>
    </dgm:pt>
    <dgm:pt modelId="{22AE1C2A-BEB0-42FB-9FBA-4F842E9130BE}" type="pres">
      <dgm:prSet presAssocID="{EF700F59-EA11-401F-8BCA-8D37C7E297B1}" presName="ConnectLine" presStyleLbl="sibTrans1D1" presStyleIdx="2" presStyleCnt="5"/>
      <dgm:spPr/>
    </dgm:pt>
    <dgm:pt modelId="{F298D020-53D8-468A-BF6E-84F9354C0854}" type="pres">
      <dgm:prSet presAssocID="{EF700F59-EA11-401F-8BCA-8D37C7E297B1}" presName="EmptyPlaceHolder" presStyleCnt="0"/>
      <dgm:spPr/>
    </dgm:pt>
    <dgm:pt modelId="{69D02C33-9B8B-4629-B413-FA92A8A8D9C9}" type="pres">
      <dgm:prSet presAssocID="{15AAE70B-C4B5-4667-997A-D6B2B242F283}" presName="spaceBetweenRectangles" presStyleCnt="0"/>
      <dgm:spPr/>
    </dgm:pt>
    <dgm:pt modelId="{1F6DA244-1717-487B-B614-19D04609EF8A}" type="pres">
      <dgm:prSet presAssocID="{F4A94097-584D-435B-99BE-5C3F4E9C4762}" presName="composite" presStyleCnt="0"/>
      <dgm:spPr/>
    </dgm:pt>
    <dgm:pt modelId="{05564921-341C-4753-BB26-2E104BB90E1B}" type="pres">
      <dgm:prSet presAssocID="{F4A94097-584D-435B-99BE-5C3F4E9C4762}" presName="ConnectorPoint" presStyleLbl="lnNode1" presStyleIdx="3" presStyleCnt="5"/>
      <dgm:spPr>
        <a:solidFill>
          <a:schemeClr val="dk1">
            <a:hueOff val="0"/>
            <a:satOff val="0"/>
            <a:lumOff val="0"/>
            <a:alphaOff val="0"/>
          </a:schemeClr>
        </a:solidFill>
        <a:ln w="6350" cap="rnd" cmpd="sng" algn="ctr">
          <a:solidFill>
            <a:schemeClr val="lt1">
              <a:hueOff val="0"/>
              <a:satOff val="0"/>
              <a:lumOff val="0"/>
              <a:alphaOff val="0"/>
            </a:schemeClr>
          </a:solidFill>
          <a:prstDash val="solid"/>
        </a:ln>
        <a:effectLst/>
      </dgm:spPr>
    </dgm:pt>
    <dgm:pt modelId="{3CFB8D26-6FE5-4A36-8E0E-57C67C04177E}" type="pres">
      <dgm:prSet presAssocID="{F4A94097-584D-435B-99BE-5C3F4E9C4762}" presName="DropPinPlaceHolder" presStyleCnt="0"/>
      <dgm:spPr/>
    </dgm:pt>
    <dgm:pt modelId="{6E5DC29E-099D-4839-954F-5D66DBA5C9E0}" type="pres">
      <dgm:prSet presAssocID="{F4A94097-584D-435B-99BE-5C3F4E9C4762}" presName="DropPin" presStyleLbl="revTx" presStyleIdx="9" presStyleCnt="15"/>
      <dgm:spPr/>
    </dgm:pt>
    <dgm:pt modelId="{39B8D41E-0B8B-4622-BD4C-463EFF3F8415}" type="pres">
      <dgm:prSet presAssocID="{F4A94097-584D-435B-99BE-5C3F4E9C4762}" presName="Ellipse" presStyleLbl="node2" presStyleIdx="3" presStyleCnt="5"/>
      <dgm:spPr>
        <a:solidFill>
          <a:schemeClr val="accent1">
            <a:hueOff val="0"/>
            <a:satOff val="0"/>
            <a:lumOff val="0"/>
            <a:alphaOff val="0"/>
          </a:schemeClr>
        </a:solidFill>
        <a:ln w="22225" cap="rnd" cmpd="sng" algn="ctr">
          <a:noFill/>
          <a:prstDash val="solid"/>
        </a:ln>
        <a:effectLst/>
      </dgm:spPr>
    </dgm:pt>
    <dgm:pt modelId="{EE1303BF-440F-4F5E-B461-3F5EE3EB0916}" type="pres">
      <dgm:prSet presAssocID="{F4A94097-584D-435B-99BE-5C3F4E9C4762}" presName="L2TextContainer" presStyleLbl="revTx" presStyleIdx="10" presStyleCnt="15">
        <dgm:presLayoutVars>
          <dgm:bulletEnabled val="1"/>
        </dgm:presLayoutVars>
      </dgm:prSet>
      <dgm:spPr/>
    </dgm:pt>
    <dgm:pt modelId="{CC3C1639-DF0E-46B1-9DD3-7E114E7EF457}" type="pres">
      <dgm:prSet presAssocID="{F4A94097-584D-435B-99BE-5C3F4E9C4762}" presName="L1TextContainer" presStyleLbl="revTx" presStyleIdx="11" presStyleCnt="15">
        <dgm:presLayoutVars>
          <dgm:chMax val="1"/>
          <dgm:chPref val="1"/>
          <dgm:bulletEnabled val="1"/>
        </dgm:presLayoutVars>
      </dgm:prSet>
      <dgm:spPr/>
    </dgm:pt>
    <dgm:pt modelId="{A359D123-FD6F-4F2D-A50D-C5849BD61F25}" type="pres">
      <dgm:prSet presAssocID="{F4A94097-584D-435B-99BE-5C3F4E9C4762}" presName="ConnectLine" presStyleLbl="sibTrans1D1" presStyleIdx="3" presStyleCnt="5"/>
      <dgm:spPr/>
    </dgm:pt>
    <dgm:pt modelId="{30A2E89F-D91D-4A0E-A040-B1D73451B1AA}" type="pres">
      <dgm:prSet presAssocID="{F4A94097-584D-435B-99BE-5C3F4E9C4762}" presName="EmptyPlaceHolder" presStyleCnt="0"/>
      <dgm:spPr/>
    </dgm:pt>
    <dgm:pt modelId="{8DE4B393-2C37-438C-90B2-F4ACA801A78A}" type="pres">
      <dgm:prSet presAssocID="{1411BA58-F9F3-456E-9B37-C852974A1EDF}" presName="spaceBetweenRectangles" presStyleCnt="0"/>
      <dgm:spPr/>
    </dgm:pt>
    <dgm:pt modelId="{2F96BD41-0261-42D5-9150-BEC23F4B8DA5}" type="pres">
      <dgm:prSet presAssocID="{5FE4B82C-5852-4F69-A7DF-AB71DA609242}" presName="composite" presStyleCnt="0"/>
      <dgm:spPr/>
    </dgm:pt>
    <dgm:pt modelId="{5D60FC60-76CD-4614-8939-75B9250C3E39}" type="pres">
      <dgm:prSet presAssocID="{5FE4B82C-5852-4F69-A7DF-AB71DA609242}" presName="ConnectorPoint" presStyleLbl="lnNode1" presStyleIdx="4" presStyleCnt="5"/>
      <dgm:spPr>
        <a:solidFill>
          <a:schemeClr val="dk1">
            <a:hueOff val="0"/>
            <a:satOff val="0"/>
            <a:lumOff val="0"/>
            <a:alphaOff val="0"/>
          </a:schemeClr>
        </a:solidFill>
        <a:ln w="6350" cap="rnd" cmpd="sng" algn="ctr">
          <a:solidFill>
            <a:schemeClr val="lt1">
              <a:hueOff val="0"/>
              <a:satOff val="0"/>
              <a:lumOff val="0"/>
              <a:alphaOff val="0"/>
            </a:schemeClr>
          </a:solidFill>
          <a:prstDash val="solid"/>
        </a:ln>
        <a:effectLst/>
      </dgm:spPr>
    </dgm:pt>
    <dgm:pt modelId="{1A5F3A7C-A93E-468A-8D29-77AA923853C8}" type="pres">
      <dgm:prSet presAssocID="{5FE4B82C-5852-4F69-A7DF-AB71DA609242}" presName="DropPinPlaceHolder" presStyleCnt="0"/>
      <dgm:spPr/>
    </dgm:pt>
    <dgm:pt modelId="{49C7D9CF-8BB8-4C6A-AB7C-3F7D34B0CE51}" type="pres">
      <dgm:prSet presAssocID="{5FE4B82C-5852-4F69-A7DF-AB71DA609242}" presName="DropPin" presStyleLbl="revTx" presStyleIdx="12" presStyleCnt="15"/>
      <dgm:spPr/>
    </dgm:pt>
    <dgm:pt modelId="{12331E15-B312-48ED-AB2A-452A9578BBF7}" type="pres">
      <dgm:prSet presAssocID="{5FE4B82C-5852-4F69-A7DF-AB71DA609242}" presName="Ellipse" presStyleLbl="node2" presStyleIdx="4" presStyleCnt="5"/>
      <dgm:spPr>
        <a:solidFill>
          <a:schemeClr val="accent1">
            <a:hueOff val="0"/>
            <a:satOff val="0"/>
            <a:lumOff val="0"/>
            <a:alphaOff val="0"/>
          </a:schemeClr>
        </a:solidFill>
        <a:ln w="22225" cap="rnd" cmpd="sng" algn="ctr">
          <a:noFill/>
          <a:prstDash val="solid"/>
        </a:ln>
        <a:effectLst/>
      </dgm:spPr>
    </dgm:pt>
    <dgm:pt modelId="{76AC787E-2E05-4A5A-9CAF-19E1D3408A62}" type="pres">
      <dgm:prSet presAssocID="{5FE4B82C-5852-4F69-A7DF-AB71DA609242}" presName="L2TextContainer" presStyleLbl="revTx" presStyleIdx="13" presStyleCnt="15">
        <dgm:presLayoutVars>
          <dgm:bulletEnabled val="1"/>
        </dgm:presLayoutVars>
      </dgm:prSet>
      <dgm:spPr/>
    </dgm:pt>
    <dgm:pt modelId="{E822FB41-9A1C-4055-A6FE-689C96D7332E}" type="pres">
      <dgm:prSet presAssocID="{5FE4B82C-5852-4F69-A7DF-AB71DA609242}" presName="L1TextContainer" presStyleLbl="revTx" presStyleIdx="14" presStyleCnt="15">
        <dgm:presLayoutVars>
          <dgm:chMax val="1"/>
          <dgm:chPref val="1"/>
          <dgm:bulletEnabled val="1"/>
        </dgm:presLayoutVars>
      </dgm:prSet>
      <dgm:spPr/>
    </dgm:pt>
    <dgm:pt modelId="{5DBD30CD-CC2D-4CC8-9CB0-D605858C5EC7}" type="pres">
      <dgm:prSet presAssocID="{5FE4B82C-5852-4F69-A7DF-AB71DA609242}" presName="ConnectLine" presStyleLbl="sibTrans1D1" presStyleIdx="4" presStyleCnt="5"/>
      <dgm:spPr/>
    </dgm:pt>
    <dgm:pt modelId="{0314971C-5961-422D-A146-7BF187B9235C}" type="pres">
      <dgm:prSet presAssocID="{5FE4B82C-5852-4F69-A7DF-AB71DA609242}" presName="EmptyPlaceHolder" presStyleCnt="0"/>
      <dgm:spPr/>
    </dgm:pt>
  </dgm:ptLst>
  <dgm:cxnLst>
    <dgm:cxn modelId="{FC891D01-4C6E-4A6A-B390-CDF5F9D96AFF}" srcId="{4743D196-B36A-4CAF-8B0C-9760BECE4859}" destId="{5FE4B82C-5852-4F69-A7DF-AB71DA609242}" srcOrd="4" destOrd="0" parTransId="{2D390623-A286-442D-879F-1244EEB2FEA3}" sibTransId="{7E1A549C-D719-4627-B332-AD1257BC7B2C}"/>
    <dgm:cxn modelId="{CCE34310-D127-424B-9BAA-3CD72C8D6BD5}" type="presOf" srcId="{DB582774-B940-4376-81B6-94647727DC36}" destId="{2740DC1C-B334-40C4-A2A2-F93067D18D31}" srcOrd="0" destOrd="0" presId="urn:microsoft.com/office/officeart/2024/3/layout/BulletTimelineDefaultVariant"/>
    <dgm:cxn modelId="{0259FD12-5D45-4129-A761-C2AD729E5940}" type="presOf" srcId="{D00382D6-0C05-4EE3-BD9C-EA96DB0AE684}" destId="{EE1303BF-440F-4F5E-B461-3F5EE3EB0916}" srcOrd="0" destOrd="0" presId="urn:microsoft.com/office/officeart/2024/3/layout/BulletTimelineDefaultVariant"/>
    <dgm:cxn modelId="{DC015C1A-B68E-4674-9733-EDF7DA23D378}" type="presOf" srcId="{84A36762-5DB7-4B5A-9536-66432772F382}" destId="{77E7407A-686F-4C8E-B7AC-0515B0349585}" srcOrd="0" destOrd="0" presId="urn:microsoft.com/office/officeart/2024/3/layout/BulletTimelineDefaultVariant"/>
    <dgm:cxn modelId="{16551165-6548-414E-B6CC-81BAA94B7566}" type="presOf" srcId="{F4A94097-584D-435B-99BE-5C3F4E9C4762}" destId="{CC3C1639-DF0E-46B1-9DD3-7E114E7EF457}" srcOrd="0" destOrd="0" presId="urn:microsoft.com/office/officeart/2024/3/layout/BulletTimelineDefaultVariant"/>
    <dgm:cxn modelId="{254AFF68-DC30-4DE9-9D6F-6F465308439C}" srcId="{4743D196-B36A-4CAF-8B0C-9760BECE4859}" destId="{EF700F59-EA11-401F-8BCA-8D37C7E297B1}" srcOrd="2" destOrd="0" parTransId="{C9CBB3A1-7B60-473E-9925-96474A97715C}" sibTransId="{15AAE70B-C4B5-4667-997A-D6B2B242F283}"/>
    <dgm:cxn modelId="{19845851-100A-48B7-BEEA-65DDD2272A30}" srcId="{EF700F59-EA11-401F-8BCA-8D37C7E297B1}" destId="{7F0073E0-1396-41D4-9248-8E35F90F4A5C}" srcOrd="0" destOrd="0" parTransId="{10F60E83-4340-479F-B9A7-2CAE90BA8EB6}" sibTransId="{B5987F65-5B49-4FAE-B9E3-464F66A73D62}"/>
    <dgm:cxn modelId="{E724CA74-104C-40BF-8273-DB79AFA3D8A5}" type="presOf" srcId="{7F0073E0-1396-41D4-9248-8E35F90F4A5C}" destId="{E53BCCB0-E462-4F77-9FD5-E5ADBA460F8F}" srcOrd="0" destOrd="0" presId="urn:microsoft.com/office/officeart/2024/3/layout/BulletTimelineDefaultVariant"/>
    <dgm:cxn modelId="{6E888E8E-267F-4AEC-AFEC-680F9006C9E5}" srcId="{4743D196-B36A-4CAF-8B0C-9760BECE4859}" destId="{8FA07EF7-E229-443A-A709-C6943F2803CB}" srcOrd="0" destOrd="0" parTransId="{D6CAB2BA-C5D5-457A-B74F-D2766C0FC714}" sibTransId="{9C3A8A59-C880-4BA8-94A2-EED3BB6548FB}"/>
    <dgm:cxn modelId="{6B64D498-14FB-4134-905E-C73D069A3B40}" srcId="{56D9F5EB-FC42-4B0B-AE16-B6F75DDF4C4C}" destId="{84A36762-5DB7-4B5A-9536-66432772F382}" srcOrd="0" destOrd="0" parTransId="{6E785EC4-23E4-42DF-8661-CCC521F98B6C}" sibTransId="{16D97640-8D7A-4B5B-A4B8-53819124D8AD}"/>
    <dgm:cxn modelId="{900F0DA3-F400-4651-B67D-EF0F11D09D11}" type="presOf" srcId="{4743D196-B36A-4CAF-8B0C-9760BECE4859}" destId="{9F694101-E5F4-48C2-9A3E-298E32E9FAB7}" srcOrd="0" destOrd="0" presId="urn:microsoft.com/office/officeart/2024/3/layout/BulletTimelineDefaultVariant"/>
    <dgm:cxn modelId="{E86990A5-1F39-4643-99FE-FCB6654C30CB}" srcId="{8FA07EF7-E229-443A-A709-C6943F2803CB}" destId="{DB582774-B940-4376-81B6-94647727DC36}" srcOrd="0" destOrd="0" parTransId="{DAC8B868-D8F6-4A40-9855-07A946617AC4}" sibTransId="{C5C89A86-FBF0-4294-9B68-B96190C24E54}"/>
    <dgm:cxn modelId="{939836B9-06CA-4F70-A069-D23FB36C7F5E}" srcId="{5FE4B82C-5852-4F69-A7DF-AB71DA609242}" destId="{7E9122C6-5B11-419F-8D7D-FA68FC40304D}" srcOrd="0" destOrd="0" parTransId="{D8E6E34D-E653-4DCB-BBB2-E1324C0856D9}" sibTransId="{C69A1231-4E04-48AC-BF41-FC1A7F84123F}"/>
    <dgm:cxn modelId="{0AE315BD-435F-4FA7-B426-C794C96D1462}" type="presOf" srcId="{EF700F59-EA11-401F-8BCA-8D37C7E297B1}" destId="{CC154238-1C46-4544-B521-F92523742FC5}" srcOrd="0" destOrd="0" presId="urn:microsoft.com/office/officeart/2024/3/layout/BulletTimelineDefaultVariant"/>
    <dgm:cxn modelId="{D9AA17C9-C138-4DB8-B482-226988E60810}" type="presOf" srcId="{8FA07EF7-E229-443A-A709-C6943F2803CB}" destId="{99DAC8FE-15BE-4F22-93BB-E3B7C955F709}" srcOrd="0" destOrd="0" presId="urn:microsoft.com/office/officeart/2024/3/layout/BulletTimelineDefaultVariant"/>
    <dgm:cxn modelId="{A17F62CD-268D-4463-A75F-4BE670F28996}" type="presOf" srcId="{5FE4B82C-5852-4F69-A7DF-AB71DA609242}" destId="{E822FB41-9A1C-4055-A6FE-689C96D7332E}" srcOrd="0" destOrd="0" presId="urn:microsoft.com/office/officeart/2024/3/layout/BulletTimelineDefaultVariant"/>
    <dgm:cxn modelId="{2242F1D1-028A-43A3-A8F0-83D8C8E7F8DE}" type="presOf" srcId="{56D9F5EB-FC42-4B0B-AE16-B6F75DDF4C4C}" destId="{3EF75D8A-C945-4DFD-B024-ADCDA07E83A7}" srcOrd="0" destOrd="0" presId="urn:microsoft.com/office/officeart/2024/3/layout/BulletTimelineDefaultVariant"/>
    <dgm:cxn modelId="{AB32B2D7-0D99-4A1D-9CB7-182EC9A1E52D}" type="presOf" srcId="{7E9122C6-5B11-419F-8D7D-FA68FC40304D}" destId="{76AC787E-2E05-4A5A-9CAF-19E1D3408A62}" srcOrd="0" destOrd="0" presId="urn:microsoft.com/office/officeart/2024/3/layout/BulletTimelineDefaultVariant"/>
    <dgm:cxn modelId="{61C8DEDD-350D-492A-9FF8-26E652F01E0B}" srcId="{4743D196-B36A-4CAF-8B0C-9760BECE4859}" destId="{F4A94097-584D-435B-99BE-5C3F4E9C4762}" srcOrd="3" destOrd="0" parTransId="{E51A9483-FDC9-4CEC-9030-3492D0EBD429}" sibTransId="{1411BA58-F9F3-456E-9B37-C852974A1EDF}"/>
    <dgm:cxn modelId="{B776B3F8-47D1-4497-BA66-41206FBB903D}" srcId="{F4A94097-584D-435B-99BE-5C3F4E9C4762}" destId="{D00382D6-0C05-4EE3-BD9C-EA96DB0AE684}" srcOrd="0" destOrd="0" parTransId="{20C78C83-41E0-40FF-887B-234AEE315108}" sibTransId="{727581D2-06FF-4C79-958B-6634DC69BF78}"/>
    <dgm:cxn modelId="{AFE0E1FC-1C02-4E21-94F5-22ED2A809DF5}" srcId="{4743D196-B36A-4CAF-8B0C-9760BECE4859}" destId="{56D9F5EB-FC42-4B0B-AE16-B6F75DDF4C4C}" srcOrd="1" destOrd="0" parTransId="{88480AD1-DAF4-4259-AB53-A1C2317D59FC}" sibTransId="{9E99D2E0-876F-4666-A500-1D41E23A90FC}"/>
    <dgm:cxn modelId="{1935CFB6-DF6E-44FA-B564-9F790DFDF6C2}" type="presParOf" srcId="{9F694101-E5F4-48C2-9A3E-298E32E9FAB7}" destId="{D0F594EC-B8C9-49BE-9851-6861798503E4}" srcOrd="0" destOrd="0" presId="urn:microsoft.com/office/officeart/2024/3/layout/BulletTimelineDefaultVariant"/>
    <dgm:cxn modelId="{A90CE602-2395-4259-A5A2-709EB079A615}" type="presParOf" srcId="{9F694101-E5F4-48C2-9A3E-298E32E9FAB7}" destId="{DBB7CF6F-EE89-4255-BD35-0DA55E916488}" srcOrd="1" destOrd="0" presId="urn:microsoft.com/office/officeart/2024/3/layout/BulletTimelineDefaultVariant"/>
    <dgm:cxn modelId="{F85BD1D8-FF30-4BA2-BA6B-F3E8DC6D1617}" type="presParOf" srcId="{DBB7CF6F-EE89-4255-BD35-0DA55E916488}" destId="{33182C20-620E-4346-870F-37F7BC6FEC51}" srcOrd="0" destOrd="0" presId="urn:microsoft.com/office/officeart/2024/3/layout/BulletTimelineDefaultVariant"/>
    <dgm:cxn modelId="{D1B564AC-1615-4E04-A07B-893524EFA38A}" type="presParOf" srcId="{33182C20-620E-4346-870F-37F7BC6FEC51}" destId="{A2443E15-7F61-497A-A83D-05DD39022BF4}" srcOrd="0" destOrd="0" presId="urn:microsoft.com/office/officeart/2024/3/layout/BulletTimelineDefaultVariant"/>
    <dgm:cxn modelId="{71F4589A-A23F-4D15-8937-8E27589A87BB}" type="presParOf" srcId="{33182C20-620E-4346-870F-37F7BC6FEC51}" destId="{810721D3-61D9-48BB-9255-9E83C2B3D404}" srcOrd="1" destOrd="0" presId="urn:microsoft.com/office/officeart/2024/3/layout/BulletTimelineDefaultVariant"/>
    <dgm:cxn modelId="{4C972A45-18FE-488E-9FD0-1DF254215309}" type="presParOf" srcId="{810721D3-61D9-48BB-9255-9E83C2B3D404}" destId="{28CF5E8C-2552-47A1-B205-BD3D53D02B4A}" srcOrd="0" destOrd="0" presId="urn:microsoft.com/office/officeart/2024/3/layout/BulletTimelineDefaultVariant"/>
    <dgm:cxn modelId="{4A2A8AA4-99FA-409A-A56D-3ED929C82491}" type="presParOf" srcId="{810721D3-61D9-48BB-9255-9E83C2B3D404}" destId="{FE6ED05E-2220-4210-962A-6FBDF69A00D2}" srcOrd="1" destOrd="0" presId="urn:microsoft.com/office/officeart/2024/3/layout/BulletTimelineDefaultVariant"/>
    <dgm:cxn modelId="{FB2E9FDC-6A5F-4455-8AFB-31FD14A687C8}" type="presParOf" srcId="{33182C20-620E-4346-870F-37F7BC6FEC51}" destId="{2740DC1C-B334-40C4-A2A2-F93067D18D31}" srcOrd="2" destOrd="0" presId="urn:microsoft.com/office/officeart/2024/3/layout/BulletTimelineDefaultVariant"/>
    <dgm:cxn modelId="{E1515F1E-3838-4E03-A437-5947052E1120}" type="presParOf" srcId="{33182C20-620E-4346-870F-37F7BC6FEC51}" destId="{99DAC8FE-15BE-4F22-93BB-E3B7C955F709}" srcOrd="3" destOrd="0" presId="urn:microsoft.com/office/officeart/2024/3/layout/BulletTimelineDefaultVariant"/>
    <dgm:cxn modelId="{2F4F5E6B-7269-40C2-968F-D59E2A5473E7}" type="presParOf" srcId="{33182C20-620E-4346-870F-37F7BC6FEC51}" destId="{CEDAE0A9-9AE2-4F2A-B7E1-98822147E71A}" srcOrd="4" destOrd="0" presId="urn:microsoft.com/office/officeart/2024/3/layout/BulletTimelineDefaultVariant"/>
    <dgm:cxn modelId="{D75A7D1F-B278-4C7C-ACD1-784AD940FC0A}" type="presParOf" srcId="{33182C20-620E-4346-870F-37F7BC6FEC51}" destId="{F62C4066-8497-4CA8-9BED-CADD2F061C9F}" srcOrd="5" destOrd="0" presId="urn:microsoft.com/office/officeart/2024/3/layout/BulletTimelineDefaultVariant"/>
    <dgm:cxn modelId="{6AFA36BE-B4D2-4544-8D7D-B8F082913429}" type="presParOf" srcId="{DBB7CF6F-EE89-4255-BD35-0DA55E916488}" destId="{EE07B3EE-0F95-48C2-90D4-4B0A6854A0C5}" srcOrd="1" destOrd="0" presId="urn:microsoft.com/office/officeart/2024/3/layout/BulletTimelineDefaultVariant"/>
    <dgm:cxn modelId="{63DEF074-9B39-406F-9AFA-82F6EA2DC8BF}" type="presParOf" srcId="{DBB7CF6F-EE89-4255-BD35-0DA55E916488}" destId="{802520CC-D51B-4A4B-BD30-68BE51B0FFA7}" srcOrd="2" destOrd="0" presId="urn:microsoft.com/office/officeart/2024/3/layout/BulletTimelineDefaultVariant"/>
    <dgm:cxn modelId="{EED20D73-50D2-48C7-99D8-5AE0EDFB24B5}" type="presParOf" srcId="{802520CC-D51B-4A4B-BD30-68BE51B0FFA7}" destId="{A1B3BDF5-A3B4-49D6-B0EE-7F0966184E73}" srcOrd="0" destOrd="0" presId="urn:microsoft.com/office/officeart/2024/3/layout/BulletTimelineDefaultVariant"/>
    <dgm:cxn modelId="{0E733EB0-2391-41D9-BA1A-184BB5B19A7D}" type="presParOf" srcId="{802520CC-D51B-4A4B-BD30-68BE51B0FFA7}" destId="{17279DCB-F998-4DB5-9EB5-B5C672B86FB9}" srcOrd="1" destOrd="0" presId="urn:microsoft.com/office/officeart/2024/3/layout/BulletTimelineDefaultVariant"/>
    <dgm:cxn modelId="{5CB822B5-8465-4E96-8D33-7852765AF9E7}" type="presParOf" srcId="{17279DCB-F998-4DB5-9EB5-B5C672B86FB9}" destId="{16A66392-5600-46B6-BAD4-A6EE271A20D2}" srcOrd="0" destOrd="0" presId="urn:microsoft.com/office/officeart/2024/3/layout/BulletTimelineDefaultVariant"/>
    <dgm:cxn modelId="{2432CB75-4BA7-41B4-858A-27115B60BC47}" type="presParOf" srcId="{17279DCB-F998-4DB5-9EB5-B5C672B86FB9}" destId="{3FAA86DC-73F6-445B-B753-D517362E5FB6}" srcOrd="1" destOrd="0" presId="urn:microsoft.com/office/officeart/2024/3/layout/BulletTimelineDefaultVariant"/>
    <dgm:cxn modelId="{CBBD0A1A-E104-4468-9765-F59DAEE2EB5C}" type="presParOf" srcId="{802520CC-D51B-4A4B-BD30-68BE51B0FFA7}" destId="{77E7407A-686F-4C8E-B7AC-0515B0349585}" srcOrd="2" destOrd="0" presId="urn:microsoft.com/office/officeart/2024/3/layout/BulletTimelineDefaultVariant"/>
    <dgm:cxn modelId="{13817B23-49AF-414B-AA3A-3E3BF5BCD0B9}" type="presParOf" srcId="{802520CC-D51B-4A4B-BD30-68BE51B0FFA7}" destId="{3EF75D8A-C945-4DFD-B024-ADCDA07E83A7}" srcOrd="3" destOrd="0" presId="urn:microsoft.com/office/officeart/2024/3/layout/BulletTimelineDefaultVariant"/>
    <dgm:cxn modelId="{C0AB2C20-EE3E-4088-9CD5-D36FFA697ED0}" type="presParOf" srcId="{802520CC-D51B-4A4B-BD30-68BE51B0FFA7}" destId="{AF1F897A-F294-4415-BB9B-435295D5F149}" srcOrd="4" destOrd="0" presId="urn:microsoft.com/office/officeart/2024/3/layout/BulletTimelineDefaultVariant"/>
    <dgm:cxn modelId="{91EE3C49-50CB-4A87-AE48-ACF0064FE1C6}" type="presParOf" srcId="{802520CC-D51B-4A4B-BD30-68BE51B0FFA7}" destId="{4BB6782E-4C8D-4DFC-843B-1E4DE1DBBC67}" srcOrd="5" destOrd="0" presId="urn:microsoft.com/office/officeart/2024/3/layout/BulletTimelineDefaultVariant"/>
    <dgm:cxn modelId="{98E62354-49BA-4F6B-ABB9-AF851C1168DC}" type="presParOf" srcId="{DBB7CF6F-EE89-4255-BD35-0DA55E916488}" destId="{31138666-5C5E-472C-B42E-46CBBFBCB132}" srcOrd="3" destOrd="0" presId="urn:microsoft.com/office/officeart/2024/3/layout/BulletTimelineDefaultVariant"/>
    <dgm:cxn modelId="{979C8578-B410-4D02-902C-64CBD407D06A}" type="presParOf" srcId="{DBB7CF6F-EE89-4255-BD35-0DA55E916488}" destId="{0045FC7F-8D42-44BB-94E8-BECC5B92BD56}" srcOrd="4" destOrd="0" presId="urn:microsoft.com/office/officeart/2024/3/layout/BulletTimelineDefaultVariant"/>
    <dgm:cxn modelId="{1E977A47-632B-4F28-A2C4-63E117B2BECE}" type="presParOf" srcId="{0045FC7F-8D42-44BB-94E8-BECC5B92BD56}" destId="{E1C72E45-202E-4D30-BFC6-84DAEFC8C65A}" srcOrd="0" destOrd="0" presId="urn:microsoft.com/office/officeart/2024/3/layout/BulletTimelineDefaultVariant"/>
    <dgm:cxn modelId="{E9333CE5-64DA-4CA6-85A7-25B7009F2423}" type="presParOf" srcId="{0045FC7F-8D42-44BB-94E8-BECC5B92BD56}" destId="{C30D86A4-8290-4446-A102-C8F77AA651D8}" srcOrd="1" destOrd="0" presId="urn:microsoft.com/office/officeart/2024/3/layout/BulletTimelineDefaultVariant"/>
    <dgm:cxn modelId="{BA39F2F1-AFD2-4B6D-8196-C2FDC7B03146}" type="presParOf" srcId="{C30D86A4-8290-4446-A102-C8F77AA651D8}" destId="{787B8FD7-410C-455E-87B5-1C2C2CD5EC0F}" srcOrd="0" destOrd="0" presId="urn:microsoft.com/office/officeart/2024/3/layout/BulletTimelineDefaultVariant"/>
    <dgm:cxn modelId="{29FBB668-03AA-4CFC-AF25-6B941DD26CA2}" type="presParOf" srcId="{C30D86A4-8290-4446-A102-C8F77AA651D8}" destId="{E2A1C621-729C-4C67-AD41-6031D2C76F03}" srcOrd="1" destOrd="0" presId="urn:microsoft.com/office/officeart/2024/3/layout/BulletTimelineDefaultVariant"/>
    <dgm:cxn modelId="{88B47324-6FA2-435C-AEEE-2133268F6186}" type="presParOf" srcId="{0045FC7F-8D42-44BB-94E8-BECC5B92BD56}" destId="{E53BCCB0-E462-4F77-9FD5-E5ADBA460F8F}" srcOrd="2" destOrd="0" presId="urn:microsoft.com/office/officeart/2024/3/layout/BulletTimelineDefaultVariant"/>
    <dgm:cxn modelId="{756160D2-542C-402F-87A8-3F9D977D59FB}" type="presParOf" srcId="{0045FC7F-8D42-44BB-94E8-BECC5B92BD56}" destId="{CC154238-1C46-4544-B521-F92523742FC5}" srcOrd="3" destOrd="0" presId="urn:microsoft.com/office/officeart/2024/3/layout/BulletTimelineDefaultVariant"/>
    <dgm:cxn modelId="{337908D0-D7A6-428C-8121-302B4A0D007D}" type="presParOf" srcId="{0045FC7F-8D42-44BB-94E8-BECC5B92BD56}" destId="{22AE1C2A-BEB0-42FB-9FBA-4F842E9130BE}" srcOrd="4" destOrd="0" presId="urn:microsoft.com/office/officeart/2024/3/layout/BulletTimelineDefaultVariant"/>
    <dgm:cxn modelId="{3369A949-6F02-43F6-98FA-44121FF319FA}" type="presParOf" srcId="{0045FC7F-8D42-44BB-94E8-BECC5B92BD56}" destId="{F298D020-53D8-468A-BF6E-84F9354C0854}" srcOrd="5" destOrd="0" presId="urn:microsoft.com/office/officeart/2024/3/layout/BulletTimelineDefaultVariant"/>
    <dgm:cxn modelId="{DE686BD3-24FD-4FD1-80DF-746FB8E24158}" type="presParOf" srcId="{DBB7CF6F-EE89-4255-BD35-0DA55E916488}" destId="{69D02C33-9B8B-4629-B413-FA92A8A8D9C9}" srcOrd="5" destOrd="0" presId="urn:microsoft.com/office/officeart/2024/3/layout/BulletTimelineDefaultVariant"/>
    <dgm:cxn modelId="{A1632359-DECE-4129-9FAC-3B2647DCC519}" type="presParOf" srcId="{DBB7CF6F-EE89-4255-BD35-0DA55E916488}" destId="{1F6DA244-1717-487B-B614-19D04609EF8A}" srcOrd="6" destOrd="0" presId="urn:microsoft.com/office/officeart/2024/3/layout/BulletTimelineDefaultVariant"/>
    <dgm:cxn modelId="{F052352F-8168-44EB-8BB7-1C6DB2CDB479}" type="presParOf" srcId="{1F6DA244-1717-487B-B614-19D04609EF8A}" destId="{05564921-341C-4753-BB26-2E104BB90E1B}" srcOrd="0" destOrd="0" presId="urn:microsoft.com/office/officeart/2024/3/layout/BulletTimelineDefaultVariant"/>
    <dgm:cxn modelId="{1B4F8AA3-E563-45C3-AC36-1DB611BD5016}" type="presParOf" srcId="{1F6DA244-1717-487B-B614-19D04609EF8A}" destId="{3CFB8D26-6FE5-4A36-8E0E-57C67C04177E}" srcOrd="1" destOrd="0" presId="urn:microsoft.com/office/officeart/2024/3/layout/BulletTimelineDefaultVariant"/>
    <dgm:cxn modelId="{CA9A13AA-9AB0-4927-916E-906198F2FC25}" type="presParOf" srcId="{3CFB8D26-6FE5-4A36-8E0E-57C67C04177E}" destId="{6E5DC29E-099D-4839-954F-5D66DBA5C9E0}" srcOrd="0" destOrd="0" presId="urn:microsoft.com/office/officeart/2024/3/layout/BulletTimelineDefaultVariant"/>
    <dgm:cxn modelId="{5E9B3494-139B-42D9-9859-6157E4AAFA16}" type="presParOf" srcId="{3CFB8D26-6FE5-4A36-8E0E-57C67C04177E}" destId="{39B8D41E-0B8B-4622-BD4C-463EFF3F8415}" srcOrd="1" destOrd="0" presId="urn:microsoft.com/office/officeart/2024/3/layout/BulletTimelineDefaultVariant"/>
    <dgm:cxn modelId="{15A0FA91-431A-43CD-9EF6-313D5250D3AB}" type="presParOf" srcId="{1F6DA244-1717-487B-B614-19D04609EF8A}" destId="{EE1303BF-440F-4F5E-B461-3F5EE3EB0916}" srcOrd="2" destOrd="0" presId="urn:microsoft.com/office/officeart/2024/3/layout/BulletTimelineDefaultVariant"/>
    <dgm:cxn modelId="{1553744C-EE08-49EB-A644-56B1D2552FF0}" type="presParOf" srcId="{1F6DA244-1717-487B-B614-19D04609EF8A}" destId="{CC3C1639-DF0E-46B1-9DD3-7E114E7EF457}" srcOrd="3" destOrd="0" presId="urn:microsoft.com/office/officeart/2024/3/layout/BulletTimelineDefaultVariant"/>
    <dgm:cxn modelId="{3238B9D6-BB38-4736-AAD0-9B4A531530BA}" type="presParOf" srcId="{1F6DA244-1717-487B-B614-19D04609EF8A}" destId="{A359D123-FD6F-4F2D-A50D-C5849BD61F25}" srcOrd="4" destOrd="0" presId="urn:microsoft.com/office/officeart/2024/3/layout/BulletTimelineDefaultVariant"/>
    <dgm:cxn modelId="{5EBDBD60-8DE2-4545-87A8-2C9C4200F24B}" type="presParOf" srcId="{1F6DA244-1717-487B-B614-19D04609EF8A}" destId="{30A2E89F-D91D-4A0E-A040-B1D73451B1AA}" srcOrd="5" destOrd="0" presId="urn:microsoft.com/office/officeart/2024/3/layout/BulletTimelineDefaultVariant"/>
    <dgm:cxn modelId="{89A1C889-7319-4FC6-A15A-C51B5C83CEB1}" type="presParOf" srcId="{DBB7CF6F-EE89-4255-BD35-0DA55E916488}" destId="{8DE4B393-2C37-438C-90B2-F4ACA801A78A}" srcOrd="7" destOrd="0" presId="urn:microsoft.com/office/officeart/2024/3/layout/BulletTimelineDefaultVariant"/>
    <dgm:cxn modelId="{5185238A-0ACB-4C4D-8F58-C0E1D4D65E91}" type="presParOf" srcId="{DBB7CF6F-EE89-4255-BD35-0DA55E916488}" destId="{2F96BD41-0261-42D5-9150-BEC23F4B8DA5}" srcOrd="8" destOrd="0" presId="urn:microsoft.com/office/officeart/2024/3/layout/BulletTimelineDefaultVariant"/>
    <dgm:cxn modelId="{FDD6FE0D-A338-429E-BD01-547CB0ABD3A5}" type="presParOf" srcId="{2F96BD41-0261-42D5-9150-BEC23F4B8DA5}" destId="{5D60FC60-76CD-4614-8939-75B9250C3E39}" srcOrd="0" destOrd="0" presId="urn:microsoft.com/office/officeart/2024/3/layout/BulletTimelineDefaultVariant"/>
    <dgm:cxn modelId="{84AED933-B69D-43CD-9DEF-7520E34FB37E}" type="presParOf" srcId="{2F96BD41-0261-42D5-9150-BEC23F4B8DA5}" destId="{1A5F3A7C-A93E-468A-8D29-77AA923853C8}" srcOrd="1" destOrd="0" presId="urn:microsoft.com/office/officeart/2024/3/layout/BulletTimelineDefaultVariant"/>
    <dgm:cxn modelId="{281CDC6E-5BFC-4D9C-9330-21CF91FDCBEB}" type="presParOf" srcId="{1A5F3A7C-A93E-468A-8D29-77AA923853C8}" destId="{49C7D9CF-8BB8-4C6A-AB7C-3F7D34B0CE51}" srcOrd="0" destOrd="0" presId="urn:microsoft.com/office/officeart/2024/3/layout/BulletTimelineDefaultVariant"/>
    <dgm:cxn modelId="{CE75A3FA-FB96-401E-ADFC-86E2D4D2E57B}" type="presParOf" srcId="{1A5F3A7C-A93E-468A-8D29-77AA923853C8}" destId="{12331E15-B312-48ED-AB2A-452A9578BBF7}" srcOrd="1" destOrd="0" presId="urn:microsoft.com/office/officeart/2024/3/layout/BulletTimelineDefaultVariant"/>
    <dgm:cxn modelId="{FDB380EC-E793-477F-A0A1-7D278D67D07B}" type="presParOf" srcId="{2F96BD41-0261-42D5-9150-BEC23F4B8DA5}" destId="{76AC787E-2E05-4A5A-9CAF-19E1D3408A62}" srcOrd="2" destOrd="0" presId="urn:microsoft.com/office/officeart/2024/3/layout/BulletTimelineDefaultVariant"/>
    <dgm:cxn modelId="{BC9C98BE-7EDE-4A5B-AC5E-FB6E499F1AED}" type="presParOf" srcId="{2F96BD41-0261-42D5-9150-BEC23F4B8DA5}" destId="{E822FB41-9A1C-4055-A6FE-689C96D7332E}" srcOrd="3" destOrd="0" presId="urn:microsoft.com/office/officeart/2024/3/layout/BulletTimelineDefaultVariant"/>
    <dgm:cxn modelId="{E54CFA56-396B-4359-9D61-6ADE4F899A4D}" type="presParOf" srcId="{2F96BD41-0261-42D5-9150-BEC23F4B8DA5}" destId="{5DBD30CD-CC2D-4CC8-9CB0-D605858C5EC7}" srcOrd="4" destOrd="0" presId="urn:microsoft.com/office/officeart/2024/3/layout/BulletTimelineDefaultVariant"/>
    <dgm:cxn modelId="{6F9A077B-699F-413C-9DB6-B2B9E977A12B}" type="presParOf" srcId="{2F96BD41-0261-42D5-9150-BEC23F4B8DA5}" destId="{0314971C-5961-422D-A146-7BF187B9235C}" srcOrd="5" destOrd="0" presId="urn:microsoft.com/office/officeart/2024/3/layout/BulletTimelineDefaultVarian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528121-F758-4EF5-8749-D535BF2D3349}"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C3074687-237C-4243-BD95-42728739B361}">
      <dgm:prSet/>
      <dgm:spPr/>
      <dgm:t>
        <a:bodyPr/>
        <a:lstStyle/>
        <a:p>
          <a:r>
            <a:rPr lang="en-US"/>
            <a:t>Poster Presentation</a:t>
          </a:r>
        </a:p>
      </dgm:t>
    </dgm:pt>
    <dgm:pt modelId="{9ECA1726-EA1B-4C00-82FE-533B48E245E4}" type="parTrans" cxnId="{B0F38750-EE72-4896-9406-4BBF3E72064C}">
      <dgm:prSet/>
      <dgm:spPr/>
      <dgm:t>
        <a:bodyPr/>
        <a:lstStyle/>
        <a:p>
          <a:endParaRPr lang="en-US"/>
        </a:p>
      </dgm:t>
    </dgm:pt>
    <dgm:pt modelId="{9481A347-0362-4C20-B765-2E6CE6E5841C}" type="sibTrans" cxnId="{B0F38750-EE72-4896-9406-4BBF3E72064C}">
      <dgm:prSet/>
      <dgm:spPr/>
      <dgm:t>
        <a:bodyPr/>
        <a:lstStyle/>
        <a:p>
          <a:endParaRPr lang="en-US"/>
        </a:p>
      </dgm:t>
    </dgm:pt>
    <dgm:pt modelId="{30BE7A0B-3759-4FB3-B02D-9CA99F246C53}">
      <dgm:prSet/>
      <dgm:spPr/>
      <dgm:t>
        <a:bodyPr/>
        <a:lstStyle/>
        <a:p>
          <a:r>
            <a:rPr lang="en-US"/>
            <a:t>Promoting high-quality clinical outcomes</a:t>
          </a:r>
        </a:p>
      </dgm:t>
    </dgm:pt>
    <dgm:pt modelId="{0A5DAD4B-2FF5-4EB9-9539-99FCE9015746}" type="parTrans" cxnId="{05532A55-60E3-42AC-A0F3-BB853B581BCB}">
      <dgm:prSet/>
      <dgm:spPr/>
      <dgm:t>
        <a:bodyPr/>
        <a:lstStyle/>
        <a:p>
          <a:endParaRPr lang="en-US"/>
        </a:p>
      </dgm:t>
    </dgm:pt>
    <dgm:pt modelId="{FC50834B-5599-49C1-ABB3-725C614D95D4}" type="sibTrans" cxnId="{05532A55-60E3-42AC-A0F3-BB853B581BCB}">
      <dgm:prSet/>
      <dgm:spPr/>
      <dgm:t>
        <a:bodyPr/>
        <a:lstStyle/>
        <a:p>
          <a:endParaRPr lang="en-US"/>
        </a:p>
      </dgm:t>
    </dgm:pt>
    <dgm:pt modelId="{BEDCC465-77EC-4F5A-98E2-56FE5A4AE77F}">
      <dgm:prSet/>
      <dgm:spPr/>
      <dgm:t>
        <a:bodyPr/>
        <a:lstStyle/>
        <a:p>
          <a:r>
            <a:rPr lang="en-US"/>
            <a:t>Great way to share your hard work</a:t>
          </a:r>
        </a:p>
      </dgm:t>
    </dgm:pt>
    <dgm:pt modelId="{6168FD1B-3ABF-4241-BA0A-B3FBF0FB0335}" type="parTrans" cxnId="{C7A5DA4E-1C39-4A51-AFB5-A5A8E456277F}">
      <dgm:prSet/>
      <dgm:spPr/>
      <dgm:t>
        <a:bodyPr/>
        <a:lstStyle/>
        <a:p>
          <a:endParaRPr lang="en-US"/>
        </a:p>
      </dgm:t>
    </dgm:pt>
    <dgm:pt modelId="{67159694-0E00-48CA-91E5-BB1231F0ED7F}" type="sibTrans" cxnId="{C7A5DA4E-1C39-4A51-AFB5-A5A8E456277F}">
      <dgm:prSet/>
      <dgm:spPr/>
      <dgm:t>
        <a:bodyPr/>
        <a:lstStyle/>
        <a:p>
          <a:endParaRPr lang="en-US"/>
        </a:p>
      </dgm:t>
    </dgm:pt>
    <dgm:pt modelId="{1A746660-0F9A-482A-AE23-E5171D57EB09}">
      <dgm:prSet/>
      <dgm:spPr/>
      <dgm:t>
        <a:bodyPr/>
        <a:lstStyle/>
        <a:p>
          <a:r>
            <a:rPr lang="en-US"/>
            <a:t>Timing/Deadline </a:t>
          </a:r>
        </a:p>
      </dgm:t>
    </dgm:pt>
    <dgm:pt modelId="{8828DCC0-A0E7-4CE4-BBAC-012E2DD23CE0}" type="parTrans" cxnId="{BA5E32B2-777F-4E2E-85C7-D5D14E71E167}">
      <dgm:prSet/>
      <dgm:spPr/>
      <dgm:t>
        <a:bodyPr/>
        <a:lstStyle/>
        <a:p>
          <a:endParaRPr lang="en-US"/>
        </a:p>
      </dgm:t>
    </dgm:pt>
    <dgm:pt modelId="{F62ADB4F-1007-4043-983F-18B886444875}" type="sibTrans" cxnId="{BA5E32B2-777F-4E2E-85C7-D5D14E71E167}">
      <dgm:prSet/>
      <dgm:spPr/>
      <dgm:t>
        <a:bodyPr/>
        <a:lstStyle/>
        <a:p>
          <a:endParaRPr lang="en-US"/>
        </a:p>
      </dgm:t>
    </dgm:pt>
    <dgm:pt modelId="{2F6A6D0C-3CD4-4684-8C6E-230BD0A40EAC}">
      <dgm:prSet/>
      <dgm:spPr/>
      <dgm:t>
        <a:bodyPr/>
        <a:lstStyle/>
        <a:p>
          <a:r>
            <a:rPr lang="en-US"/>
            <a:t>January 15</a:t>
          </a:r>
          <a:r>
            <a:rPr lang="en-US" baseline="30000"/>
            <a:t>th</a:t>
          </a:r>
          <a:r>
            <a:rPr lang="en-US"/>
            <a:t>, 2026</a:t>
          </a:r>
        </a:p>
      </dgm:t>
    </dgm:pt>
    <dgm:pt modelId="{19343FF5-195F-409D-B91D-626061B9C85D}" type="parTrans" cxnId="{6F8FDF25-1BFF-4AA2-9C0A-696BD2FA4800}">
      <dgm:prSet/>
      <dgm:spPr/>
      <dgm:t>
        <a:bodyPr/>
        <a:lstStyle/>
        <a:p>
          <a:endParaRPr lang="en-US"/>
        </a:p>
      </dgm:t>
    </dgm:pt>
    <dgm:pt modelId="{DF43376A-5FE0-421D-9431-D3258529940A}" type="sibTrans" cxnId="{6F8FDF25-1BFF-4AA2-9C0A-696BD2FA4800}">
      <dgm:prSet/>
      <dgm:spPr/>
      <dgm:t>
        <a:bodyPr/>
        <a:lstStyle/>
        <a:p>
          <a:endParaRPr lang="en-US"/>
        </a:p>
      </dgm:t>
    </dgm:pt>
    <dgm:pt modelId="{1A27A33B-ACFC-48FF-8B55-EC812C11FBA2}">
      <dgm:prSet/>
      <dgm:spPr/>
      <dgm:t>
        <a:bodyPr/>
        <a:lstStyle/>
        <a:p>
          <a:r>
            <a:rPr lang="en-US"/>
            <a:t>RCIC</a:t>
          </a:r>
        </a:p>
      </dgm:t>
    </dgm:pt>
    <dgm:pt modelId="{DE6797A2-4310-446A-A20B-1F60685289F2}" type="parTrans" cxnId="{70E81914-0420-41EB-8D03-9713E198F963}">
      <dgm:prSet/>
      <dgm:spPr/>
      <dgm:t>
        <a:bodyPr/>
        <a:lstStyle/>
        <a:p>
          <a:endParaRPr lang="en-US"/>
        </a:p>
      </dgm:t>
    </dgm:pt>
    <dgm:pt modelId="{88578653-0EC6-4CEA-A3A4-D38BAF591137}" type="sibTrans" cxnId="{70E81914-0420-41EB-8D03-9713E198F963}">
      <dgm:prSet/>
      <dgm:spPr/>
      <dgm:t>
        <a:bodyPr/>
        <a:lstStyle/>
        <a:p>
          <a:endParaRPr lang="en-US"/>
        </a:p>
      </dgm:t>
    </dgm:pt>
    <dgm:pt modelId="{35DDC9CF-0E99-4491-844A-D1B3B4FC6714}">
      <dgm:prSet/>
      <dgm:spPr/>
      <dgm:t>
        <a:bodyPr/>
        <a:lstStyle/>
        <a:p>
          <a:r>
            <a:rPr lang="en-US"/>
            <a:t>Get involved in promoting the Compact</a:t>
          </a:r>
        </a:p>
      </dgm:t>
    </dgm:pt>
    <dgm:pt modelId="{958FC9C3-0DBB-4B5E-8DA2-4DFD8AFF2FC1}" type="parTrans" cxnId="{BC7AA047-39B0-44F7-8721-A6EB369C64A9}">
      <dgm:prSet/>
      <dgm:spPr/>
      <dgm:t>
        <a:bodyPr/>
        <a:lstStyle/>
        <a:p>
          <a:endParaRPr lang="en-US"/>
        </a:p>
      </dgm:t>
    </dgm:pt>
    <dgm:pt modelId="{245EC430-3F4F-4CFE-8141-9BD590D57CCE}" type="sibTrans" cxnId="{BC7AA047-39B0-44F7-8721-A6EB369C64A9}">
      <dgm:prSet/>
      <dgm:spPr/>
      <dgm:t>
        <a:bodyPr/>
        <a:lstStyle/>
        <a:p>
          <a:endParaRPr lang="en-US"/>
        </a:p>
      </dgm:t>
    </dgm:pt>
    <dgm:pt modelId="{B9EB516A-EB2F-4446-9AA3-79F5A0788DF0}" type="pres">
      <dgm:prSet presAssocID="{B3528121-F758-4EF5-8749-D535BF2D3349}" presName="Name0" presStyleCnt="0">
        <dgm:presLayoutVars>
          <dgm:dir/>
          <dgm:animLvl val="lvl"/>
          <dgm:resizeHandles val="exact"/>
        </dgm:presLayoutVars>
      </dgm:prSet>
      <dgm:spPr/>
    </dgm:pt>
    <dgm:pt modelId="{123D9960-36BA-45DA-84A2-D80EC798CCC4}" type="pres">
      <dgm:prSet presAssocID="{1A27A33B-ACFC-48FF-8B55-EC812C11FBA2}" presName="boxAndChildren" presStyleCnt="0"/>
      <dgm:spPr/>
    </dgm:pt>
    <dgm:pt modelId="{3F21047A-3B02-40CF-9F97-E9D139571204}" type="pres">
      <dgm:prSet presAssocID="{1A27A33B-ACFC-48FF-8B55-EC812C11FBA2}" presName="parentTextBox" presStyleLbl="node1" presStyleIdx="0" presStyleCnt="3"/>
      <dgm:spPr/>
    </dgm:pt>
    <dgm:pt modelId="{EC536BC4-8ECB-459C-AEE2-EFF79672F630}" type="pres">
      <dgm:prSet presAssocID="{1A27A33B-ACFC-48FF-8B55-EC812C11FBA2}" presName="entireBox" presStyleLbl="node1" presStyleIdx="0" presStyleCnt="3"/>
      <dgm:spPr/>
    </dgm:pt>
    <dgm:pt modelId="{D73AB938-65F1-4C2A-981F-F401A2A7E634}" type="pres">
      <dgm:prSet presAssocID="{1A27A33B-ACFC-48FF-8B55-EC812C11FBA2}" presName="descendantBox" presStyleCnt="0"/>
      <dgm:spPr/>
    </dgm:pt>
    <dgm:pt modelId="{2E396BA8-4409-4D46-85A2-1A0676805F6D}" type="pres">
      <dgm:prSet presAssocID="{35DDC9CF-0E99-4491-844A-D1B3B4FC6714}" presName="childTextBox" presStyleLbl="fgAccFollowNode1" presStyleIdx="0" presStyleCnt="4">
        <dgm:presLayoutVars>
          <dgm:bulletEnabled val="1"/>
        </dgm:presLayoutVars>
      </dgm:prSet>
      <dgm:spPr/>
    </dgm:pt>
    <dgm:pt modelId="{F5008E99-0F2F-496B-8346-B118704D1363}" type="pres">
      <dgm:prSet presAssocID="{F62ADB4F-1007-4043-983F-18B886444875}" presName="sp" presStyleCnt="0"/>
      <dgm:spPr/>
    </dgm:pt>
    <dgm:pt modelId="{F90A19AA-7C13-495E-BA84-1E27E95B17C2}" type="pres">
      <dgm:prSet presAssocID="{1A746660-0F9A-482A-AE23-E5171D57EB09}" presName="arrowAndChildren" presStyleCnt="0"/>
      <dgm:spPr/>
    </dgm:pt>
    <dgm:pt modelId="{8909FD7C-509F-4E06-9622-34734D395853}" type="pres">
      <dgm:prSet presAssocID="{1A746660-0F9A-482A-AE23-E5171D57EB09}" presName="parentTextArrow" presStyleLbl="node1" presStyleIdx="0" presStyleCnt="3"/>
      <dgm:spPr/>
    </dgm:pt>
    <dgm:pt modelId="{87F1EA3A-92B5-4619-B477-7221F6BEDC32}" type="pres">
      <dgm:prSet presAssocID="{1A746660-0F9A-482A-AE23-E5171D57EB09}" presName="arrow" presStyleLbl="node1" presStyleIdx="1" presStyleCnt="3"/>
      <dgm:spPr/>
    </dgm:pt>
    <dgm:pt modelId="{B28BE4C5-D699-4B60-AAC5-C15E3DE2C91D}" type="pres">
      <dgm:prSet presAssocID="{1A746660-0F9A-482A-AE23-E5171D57EB09}" presName="descendantArrow" presStyleCnt="0"/>
      <dgm:spPr/>
    </dgm:pt>
    <dgm:pt modelId="{87D01A6C-350F-4117-939D-B49FE28B5F4E}" type="pres">
      <dgm:prSet presAssocID="{2F6A6D0C-3CD4-4684-8C6E-230BD0A40EAC}" presName="childTextArrow" presStyleLbl="fgAccFollowNode1" presStyleIdx="1" presStyleCnt="4">
        <dgm:presLayoutVars>
          <dgm:bulletEnabled val="1"/>
        </dgm:presLayoutVars>
      </dgm:prSet>
      <dgm:spPr/>
    </dgm:pt>
    <dgm:pt modelId="{3E42D381-6C97-4C15-A2ED-4F79E6D8F3F7}" type="pres">
      <dgm:prSet presAssocID="{9481A347-0362-4C20-B765-2E6CE6E5841C}" presName="sp" presStyleCnt="0"/>
      <dgm:spPr/>
    </dgm:pt>
    <dgm:pt modelId="{B05DB536-65F5-48E9-B0C9-3396E2F10C66}" type="pres">
      <dgm:prSet presAssocID="{C3074687-237C-4243-BD95-42728739B361}" presName="arrowAndChildren" presStyleCnt="0"/>
      <dgm:spPr/>
    </dgm:pt>
    <dgm:pt modelId="{EBE1276F-851A-48EF-9EFB-9DA84F9CA032}" type="pres">
      <dgm:prSet presAssocID="{C3074687-237C-4243-BD95-42728739B361}" presName="parentTextArrow" presStyleLbl="node1" presStyleIdx="1" presStyleCnt="3"/>
      <dgm:spPr/>
    </dgm:pt>
    <dgm:pt modelId="{C9AA27C4-6458-4305-B33A-7D186D7291BE}" type="pres">
      <dgm:prSet presAssocID="{C3074687-237C-4243-BD95-42728739B361}" presName="arrow" presStyleLbl="node1" presStyleIdx="2" presStyleCnt="3"/>
      <dgm:spPr/>
    </dgm:pt>
    <dgm:pt modelId="{AE44E8D5-9DC7-423E-9476-6582FD9DA9C9}" type="pres">
      <dgm:prSet presAssocID="{C3074687-237C-4243-BD95-42728739B361}" presName="descendantArrow" presStyleCnt="0"/>
      <dgm:spPr/>
    </dgm:pt>
    <dgm:pt modelId="{F8B50BAC-BAC5-4C11-A056-AF1F78068B19}" type="pres">
      <dgm:prSet presAssocID="{30BE7A0B-3759-4FB3-B02D-9CA99F246C53}" presName="childTextArrow" presStyleLbl="fgAccFollowNode1" presStyleIdx="2" presStyleCnt="4">
        <dgm:presLayoutVars>
          <dgm:bulletEnabled val="1"/>
        </dgm:presLayoutVars>
      </dgm:prSet>
      <dgm:spPr/>
    </dgm:pt>
    <dgm:pt modelId="{6DAC2B8E-374F-4212-93F5-2F8793A9C82A}" type="pres">
      <dgm:prSet presAssocID="{BEDCC465-77EC-4F5A-98E2-56FE5A4AE77F}" presName="childTextArrow" presStyleLbl="fgAccFollowNode1" presStyleIdx="3" presStyleCnt="4">
        <dgm:presLayoutVars>
          <dgm:bulletEnabled val="1"/>
        </dgm:presLayoutVars>
      </dgm:prSet>
      <dgm:spPr/>
    </dgm:pt>
  </dgm:ptLst>
  <dgm:cxnLst>
    <dgm:cxn modelId="{70E81914-0420-41EB-8D03-9713E198F963}" srcId="{B3528121-F758-4EF5-8749-D535BF2D3349}" destId="{1A27A33B-ACFC-48FF-8B55-EC812C11FBA2}" srcOrd="2" destOrd="0" parTransId="{DE6797A2-4310-446A-A20B-1F60685289F2}" sibTransId="{88578653-0EC6-4CEA-A3A4-D38BAF591137}"/>
    <dgm:cxn modelId="{6F8FDF25-1BFF-4AA2-9C0A-696BD2FA4800}" srcId="{1A746660-0F9A-482A-AE23-E5171D57EB09}" destId="{2F6A6D0C-3CD4-4684-8C6E-230BD0A40EAC}" srcOrd="0" destOrd="0" parTransId="{19343FF5-195F-409D-B91D-626061B9C85D}" sibTransId="{DF43376A-5FE0-421D-9431-D3258529940A}"/>
    <dgm:cxn modelId="{E2D5372A-59AF-4BE1-82F3-2D5DCED4324B}" type="presOf" srcId="{1A746660-0F9A-482A-AE23-E5171D57EB09}" destId="{87F1EA3A-92B5-4619-B477-7221F6BEDC32}" srcOrd="1" destOrd="0" presId="urn:microsoft.com/office/officeart/2005/8/layout/process4"/>
    <dgm:cxn modelId="{FE262A2F-089B-4E7C-BFAA-1156950A4098}" type="presOf" srcId="{35DDC9CF-0E99-4491-844A-D1B3B4FC6714}" destId="{2E396BA8-4409-4D46-85A2-1A0676805F6D}" srcOrd="0" destOrd="0" presId="urn:microsoft.com/office/officeart/2005/8/layout/process4"/>
    <dgm:cxn modelId="{24D86432-359E-4BA4-9872-4B79E45ED58C}" type="presOf" srcId="{B3528121-F758-4EF5-8749-D535BF2D3349}" destId="{B9EB516A-EB2F-4446-9AA3-79F5A0788DF0}" srcOrd="0" destOrd="0" presId="urn:microsoft.com/office/officeart/2005/8/layout/process4"/>
    <dgm:cxn modelId="{BC30CD5D-7C00-4DA0-B38B-51F40BDFFEC6}" type="presOf" srcId="{2F6A6D0C-3CD4-4684-8C6E-230BD0A40EAC}" destId="{87D01A6C-350F-4117-939D-B49FE28B5F4E}" srcOrd="0" destOrd="0" presId="urn:microsoft.com/office/officeart/2005/8/layout/process4"/>
    <dgm:cxn modelId="{1AB58742-AF85-4C43-9404-141F05059557}" type="presOf" srcId="{1A746660-0F9A-482A-AE23-E5171D57EB09}" destId="{8909FD7C-509F-4E06-9622-34734D395853}" srcOrd="0" destOrd="0" presId="urn:microsoft.com/office/officeart/2005/8/layout/process4"/>
    <dgm:cxn modelId="{BC7AA047-39B0-44F7-8721-A6EB369C64A9}" srcId="{1A27A33B-ACFC-48FF-8B55-EC812C11FBA2}" destId="{35DDC9CF-0E99-4491-844A-D1B3B4FC6714}" srcOrd="0" destOrd="0" parTransId="{958FC9C3-0DBB-4B5E-8DA2-4DFD8AFF2FC1}" sibTransId="{245EC430-3F4F-4CFE-8141-9BD590D57CCE}"/>
    <dgm:cxn modelId="{C7A5DA4E-1C39-4A51-AFB5-A5A8E456277F}" srcId="{C3074687-237C-4243-BD95-42728739B361}" destId="{BEDCC465-77EC-4F5A-98E2-56FE5A4AE77F}" srcOrd="1" destOrd="0" parTransId="{6168FD1B-3ABF-4241-BA0A-B3FBF0FB0335}" sibTransId="{67159694-0E00-48CA-91E5-BB1231F0ED7F}"/>
    <dgm:cxn modelId="{B0F38750-EE72-4896-9406-4BBF3E72064C}" srcId="{B3528121-F758-4EF5-8749-D535BF2D3349}" destId="{C3074687-237C-4243-BD95-42728739B361}" srcOrd="0" destOrd="0" parTransId="{9ECA1726-EA1B-4C00-82FE-533B48E245E4}" sibTransId="{9481A347-0362-4C20-B765-2E6CE6E5841C}"/>
    <dgm:cxn modelId="{05532A55-60E3-42AC-A0F3-BB853B581BCB}" srcId="{C3074687-237C-4243-BD95-42728739B361}" destId="{30BE7A0B-3759-4FB3-B02D-9CA99F246C53}" srcOrd="0" destOrd="0" parTransId="{0A5DAD4B-2FF5-4EB9-9539-99FCE9015746}" sibTransId="{FC50834B-5599-49C1-ABB3-725C614D95D4}"/>
    <dgm:cxn modelId="{EA0B1B8A-8774-45A1-ACDC-61D24B9EDEC2}" type="presOf" srcId="{BEDCC465-77EC-4F5A-98E2-56FE5A4AE77F}" destId="{6DAC2B8E-374F-4212-93F5-2F8793A9C82A}" srcOrd="0" destOrd="0" presId="urn:microsoft.com/office/officeart/2005/8/layout/process4"/>
    <dgm:cxn modelId="{72BD3498-5FE5-4C99-81A1-A12F823AC359}" type="presOf" srcId="{1A27A33B-ACFC-48FF-8B55-EC812C11FBA2}" destId="{3F21047A-3B02-40CF-9F97-E9D139571204}" srcOrd="0" destOrd="0" presId="urn:microsoft.com/office/officeart/2005/8/layout/process4"/>
    <dgm:cxn modelId="{F6A738A6-809B-42A3-ABB7-714D5437ED75}" type="presOf" srcId="{1A27A33B-ACFC-48FF-8B55-EC812C11FBA2}" destId="{EC536BC4-8ECB-459C-AEE2-EFF79672F630}" srcOrd="1" destOrd="0" presId="urn:microsoft.com/office/officeart/2005/8/layout/process4"/>
    <dgm:cxn modelId="{BA5E32B2-777F-4E2E-85C7-D5D14E71E167}" srcId="{B3528121-F758-4EF5-8749-D535BF2D3349}" destId="{1A746660-0F9A-482A-AE23-E5171D57EB09}" srcOrd="1" destOrd="0" parTransId="{8828DCC0-A0E7-4CE4-BBAC-012E2DD23CE0}" sibTransId="{F62ADB4F-1007-4043-983F-18B886444875}"/>
    <dgm:cxn modelId="{3D3AC9B8-7C82-4DD9-8E23-494603100384}" type="presOf" srcId="{C3074687-237C-4243-BD95-42728739B361}" destId="{C9AA27C4-6458-4305-B33A-7D186D7291BE}" srcOrd="1" destOrd="0" presId="urn:microsoft.com/office/officeart/2005/8/layout/process4"/>
    <dgm:cxn modelId="{0E388BE5-C242-4B52-97E7-14FE1B56414A}" type="presOf" srcId="{30BE7A0B-3759-4FB3-B02D-9CA99F246C53}" destId="{F8B50BAC-BAC5-4C11-A056-AF1F78068B19}" srcOrd="0" destOrd="0" presId="urn:microsoft.com/office/officeart/2005/8/layout/process4"/>
    <dgm:cxn modelId="{6824CEFE-F2F6-472A-B5E1-A11BB0F9E5BA}" type="presOf" srcId="{C3074687-237C-4243-BD95-42728739B361}" destId="{EBE1276F-851A-48EF-9EFB-9DA84F9CA032}" srcOrd="0" destOrd="0" presId="urn:microsoft.com/office/officeart/2005/8/layout/process4"/>
    <dgm:cxn modelId="{6F66D3B1-BAC5-4273-A656-F59EF296FD55}" type="presParOf" srcId="{B9EB516A-EB2F-4446-9AA3-79F5A0788DF0}" destId="{123D9960-36BA-45DA-84A2-D80EC798CCC4}" srcOrd="0" destOrd="0" presId="urn:microsoft.com/office/officeart/2005/8/layout/process4"/>
    <dgm:cxn modelId="{A8C641C1-BABC-422F-A0FE-3FCA8BC0D723}" type="presParOf" srcId="{123D9960-36BA-45DA-84A2-D80EC798CCC4}" destId="{3F21047A-3B02-40CF-9F97-E9D139571204}" srcOrd="0" destOrd="0" presId="urn:microsoft.com/office/officeart/2005/8/layout/process4"/>
    <dgm:cxn modelId="{7C582223-B2DA-4403-B057-2BE5BBF176ED}" type="presParOf" srcId="{123D9960-36BA-45DA-84A2-D80EC798CCC4}" destId="{EC536BC4-8ECB-459C-AEE2-EFF79672F630}" srcOrd="1" destOrd="0" presId="urn:microsoft.com/office/officeart/2005/8/layout/process4"/>
    <dgm:cxn modelId="{9B2113B3-9D64-49A4-AF67-C5DC1C69622D}" type="presParOf" srcId="{123D9960-36BA-45DA-84A2-D80EC798CCC4}" destId="{D73AB938-65F1-4C2A-981F-F401A2A7E634}" srcOrd="2" destOrd="0" presId="urn:microsoft.com/office/officeart/2005/8/layout/process4"/>
    <dgm:cxn modelId="{83DCF07E-A4CB-4450-8CC5-30AD68DF861E}" type="presParOf" srcId="{D73AB938-65F1-4C2A-981F-F401A2A7E634}" destId="{2E396BA8-4409-4D46-85A2-1A0676805F6D}" srcOrd="0" destOrd="0" presId="urn:microsoft.com/office/officeart/2005/8/layout/process4"/>
    <dgm:cxn modelId="{3FA7DD19-DE05-4AF8-8488-C577D58BE343}" type="presParOf" srcId="{B9EB516A-EB2F-4446-9AA3-79F5A0788DF0}" destId="{F5008E99-0F2F-496B-8346-B118704D1363}" srcOrd="1" destOrd="0" presId="urn:microsoft.com/office/officeart/2005/8/layout/process4"/>
    <dgm:cxn modelId="{45ECFA5B-A61F-4CB3-B4CE-73F57C237488}" type="presParOf" srcId="{B9EB516A-EB2F-4446-9AA3-79F5A0788DF0}" destId="{F90A19AA-7C13-495E-BA84-1E27E95B17C2}" srcOrd="2" destOrd="0" presId="urn:microsoft.com/office/officeart/2005/8/layout/process4"/>
    <dgm:cxn modelId="{AF04EDE9-4BD0-407A-8DA9-667647F4E40D}" type="presParOf" srcId="{F90A19AA-7C13-495E-BA84-1E27E95B17C2}" destId="{8909FD7C-509F-4E06-9622-34734D395853}" srcOrd="0" destOrd="0" presId="urn:microsoft.com/office/officeart/2005/8/layout/process4"/>
    <dgm:cxn modelId="{BA8568D5-37ED-479D-88FC-4B12005179D9}" type="presParOf" srcId="{F90A19AA-7C13-495E-BA84-1E27E95B17C2}" destId="{87F1EA3A-92B5-4619-B477-7221F6BEDC32}" srcOrd="1" destOrd="0" presId="urn:microsoft.com/office/officeart/2005/8/layout/process4"/>
    <dgm:cxn modelId="{14A17269-D1BA-4BE1-AEB0-CE658C280007}" type="presParOf" srcId="{F90A19AA-7C13-495E-BA84-1E27E95B17C2}" destId="{B28BE4C5-D699-4B60-AAC5-C15E3DE2C91D}" srcOrd="2" destOrd="0" presId="urn:microsoft.com/office/officeart/2005/8/layout/process4"/>
    <dgm:cxn modelId="{5724E46B-2310-4B12-8CD2-B3C980DB6930}" type="presParOf" srcId="{B28BE4C5-D699-4B60-AAC5-C15E3DE2C91D}" destId="{87D01A6C-350F-4117-939D-B49FE28B5F4E}" srcOrd="0" destOrd="0" presId="urn:microsoft.com/office/officeart/2005/8/layout/process4"/>
    <dgm:cxn modelId="{8F14CF03-FDA6-421B-BDBC-85FFAE1004F4}" type="presParOf" srcId="{B9EB516A-EB2F-4446-9AA3-79F5A0788DF0}" destId="{3E42D381-6C97-4C15-A2ED-4F79E6D8F3F7}" srcOrd="3" destOrd="0" presId="urn:microsoft.com/office/officeart/2005/8/layout/process4"/>
    <dgm:cxn modelId="{6A20EECF-C56D-4948-8B37-95072F249FEC}" type="presParOf" srcId="{B9EB516A-EB2F-4446-9AA3-79F5A0788DF0}" destId="{B05DB536-65F5-48E9-B0C9-3396E2F10C66}" srcOrd="4" destOrd="0" presId="urn:microsoft.com/office/officeart/2005/8/layout/process4"/>
    <dgm:cxn modelId="{A52F8B42-7C5E-40BD-A18A-12767260A576}" type="presParOf" srcId="{B05DB536-65F5-48E9-B0C9-3396E2F10C66}" destId="{EBE1276F-851A-48EF-9EFB-9DA84F9CA032}" srcOrd="0" destOrd="0" presId="urn:microsoft.com/office/officeart/2005/8/layout/process4"/>
    <dgm:cxn modelId="{52D18376-68EB-4B36-8828-0592DD030A68}" type="presParOf" srcId="{B05DB536-65F5-48E9-B0C9-3396E2F10C66}" destId="{C9AA27C4-6458-4305-B33A-7D186D7291BE}" srcOrd="1" destOrd="0" presId="urn:microsoft.com/office/officeart/2005/8/layout/process4"/>
    <dgm:cxn modelId="{A07D5DD8-3ED1-4AC8-A7D5-661C34B4A6AA}" type="presParOf" srcId="{B05DB536-65F5-48E9-B0C9-3396E2F10C66}" destId="{AE44E8D5-9DC7-423E-9476-6582FD9DA9C9}" srcOrd="2" destOrd="0" presId="urn:microsoft.com/office/officeart/2005/8/layout/process4"/>
    <dgm:cxn modelId="{B2798B84-BC57-497B-8498-29A058D0CB45}" type="presParOf" srcId="{AE44E8D5-9DC7-423E-9476-6582FD9DA9C9}" destId="{F8B50BAC-BAC5-4C11-A056-AF1F78068B19}" srcOrd="0" destOrd="0" presId="urn:microsoft.com/office/officeart/2005/8/layout/process4"/>
    <dgm:cxn modelId="{737E0311-72F1-43F6-959F-50C3F0377595}" type="presParOf" srcId="{AE44E8D5-9DC7-423E-9476-6582FD9DA9C9}" destId="{6DAC2B8E-374F-4212-93F5-2F8793A9C82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594EC-B8C9-49BE-9851-6861798503E4}">
      <dsp:nvSpPr>
        <dsp:cNvPr id="0" name=""/>
        <dsp:cNvSpPr/>
      </dsp:nvSpPr>
      <dsp:spPr>
        <a:xfrm>
          <a:off x="0" y="1907140"/>
          <a:ext cx="11029950" cy="0"/>
        </a:xfrm>
        <a:prstGeom prst="line">
          <a:avLst/>
        </a:prstGeom>
        <a:solidFill>
          <a:schemeClr val="lt1">
            <a:alpha val="90000"/>
            <a:hueOff val="0"/>
            <a:satOff val="0"/>
            <a:lumOff val="0"/>
            <a:alphaOff val="0"/>
          </a:schemeClr>
        </a:solidFill>
        <a:ln w="12700" cap="rnd" cmpd="sng" algn="ctr">
          <a:solidFill>
            <a:schemeClr val="dk1">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8CF5E8C-2552-47A1-B205-BD3D53D02B4A}">
      <dsp:nvSpPr>
        <dsp:cNvPr id="0" name=""/>
        <dsp:cNvSpPr/>
      </dsp:nvSpPr>
      <dsp:spPr>
        <a:xfrm rot="8100000">
          <a:off x="60964" y="439521"/>
          <a:ext cx="280498" cy="28049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FE6ED05E-2220-4210-962A-6FBDF69A00D2}">
      <dsp:nvSpPr>
        <dsp:cNvPr id="0" name=""/>
        <dsp:cNvSpPr/>
      </dsp:nvSpPr>
      <dsp:spPr>
        <a:xfrm>
          <a:off x="121877" y="500433"/>
          <a:ext cx="158674" cy="158674"/>
        </a:xfrm>
        <a:prstGeom prst="ellipse">
          <a:avLst/>
        </a:prstGeom>
        <a:solidFill>
          <a:schemeClr val="accent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740DC1C-B334-40C4-A2A2-F93067D18D31}">
      <dsp:nvSpPr>
        <dsp:cNvPr id="0" name=""/>
        <dsp:cNvSpPr/>
      </dsp:nvSpPr>
      <dsp:spPr>
        <a:xfrm>
          <a:off x="399556" y="778113"/>
          <a:ext cx="3056626" cy="112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Nebraska therapists or (NSRC) have introduce the compact legislation- Goal January session 2026 </a:t>
          </a:r>
        </a:p>
      </dsp:txBody>
      <dsp:txXfrm>
        <a:off x="399556" y="778113"/>
        <a:ext cx="3056626" cy="1129027"/>
      </dsp:txXfrm>
    </dsp:sp>
    <dsp:sp modelId="{99DAC8FE-15BE-4F22-93BB-E3B7C955F709}">
      <dsp:nvSpPr>
        <dsp:cNvPr id="0" name=""/>
        <dsp:cNvSpPr/>
      </dsp:nvSpPr>
      <dsp:spPr>
        <a:xfrm>
          <a:off x="399556" y="381428"/>
          <a:ext cx="3056626" cy="39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Introduce State Compact License</a:t>
          </a:r>
        </a:p>
      </dsp:txBody>
      <dsp:txXfrm>
        <a:off x="399556" y="381428"/>
        <a:ext cx="3056626" cy="396685"/>
      </dsp:txXfrm>
    </dsp:sp>
    <dsp:sp modelId="{CEDAE0A9-9AE2-4F2A-B7E1-98822147E71A}">
      <dsp:nvSpPr>
        <dsp:cNvPr id="0" name=""/>
        <dsp:cNvSpPr/>
      </dsp:nvSpPr>
      <dsp:spPr>
        <a:xfrm>
          <a:off x="201214" y="698776"/>
          <a:ext cx="0" cy="1208364"/>
        </a:xfrm>
        <a:prstGeom prst="line">
          <a:avLst/>
        </a:prstGeom>
        <a:noFill/>
        <a:ln w="12700" cap="rnd"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443E15-7F61-497A-A83D-05DD39022BF4}">
      <dsp:nvSpPr>
        <dsp:cNvPr id="0" name=""/>
        <dsp:cNvSpPr/>
      </dsp:nvSpPr>
      <dsp:spPr>
        <a:xfrm>
          <a:off x="165512" y="1871438"/>
          <a:ext cx="71403" cy="71403"/>
        </a:xfrm>
        <a:prstGeom prst="ellipse">
          <a:avLst/>
        </a:prstGeom>
        <a:solidFill>
          <a:schemeClr val="dk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A66392-5600-46B6-BAD4-A6EE271A20D2}">
      <dsp:nvSpPr>
        <dsp:cNvPr id="0" name=""/>
        <dsp:cNvSpPr/>
      </dsp:nvSpPr>
      <dsp:spPr>
        <a:xfrm rot="18900000">
          <a:off x="1896345" y="3094260"/>
          <a:ext cx="280498" cy="28049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3FAA86DC-73F6-445B-B753-D517362E5FB6}">
      <dsp:nvSpPr>
        <dsp:cNvPr id="0" name=""/>
        <dsp:cNvSpPr/>
      </dsp:nvSpPr>
      <dsp:spPr>
        <a:xfrm>
          <a:off x="1957258" y="3155173"/>
          <a:ext cx="158674" cy="158674"/>
        </a:xfrm>
        <a:prstGeom prst="ellipse">
          <a:avLst/>
        </a:prstGeom>
        <a:solidFill>
          <a:schemeClr val="accent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E7407A-686F-4C8E-B7AC-0515B0349585}">
      <dsp:nvSpPr>
        <dsp:cNvPr id="0" name=""/>
        <dsp:cNvSpPr/>
      </dsp:nvSpPr>
      <dsp:spPr>
        <a:xfrm>
          <a:off x="2234937" y="2822567"/>
          <a:ext cx="3056626" cy="61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t" anchorCtr="0">
          <a:noAutofit/>
        </a:bodyPr>
        <a:lstStyle/>
        <a:p>
          <a:pPr marL="0" lvl="0" indent="0" algn="l" defTabSz="666750">
            <a:lnSpc>
              <a:spcPct val="90000"/>
            </a:lnSpc>
            <a:spcBef>
              <a:spcPct val="0"/>
            </a:spcBef>
            <a:spcAft>
              <a:spcPct val="35000"/>
            </a:spcAft>
            <a:buNone/>
          </a:pPr>
          <a:r>
            <a:rPr lang="en-US" sz="1500" kern="1200" dirty="0"/>
            <a:t>The legislation need to pass through committee to be introduce to the floor at the Nebraska unicameral </a:t>
          </a:r>
        </a:p>
      </dsp:txBody>
      <dsp:txXfrm>
        <a:off x="2234937" y="2822567"/>
        <a:ext cx="3056626" cy="610284"/>
      </dsp:txXfrm>
    </dsp:sp>
    <dsp:sp modelId="{3EF75D8A-C945-4DFD-B024-ADCDA07E83A7}">
      <dsp:nvSpPr>
        <dsp:cNvPr id="0" name=""/>
        <dsp:cNvSpPr/>
      </dsp:nvSpPr>
      <dsp:spPr>
        <a:xfrm>
          <a:off x="2234937" y="2441139"/>
          <a:ext cx="3056626" cy="38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Pass through committee </a:t>
          </a:r>
        </a:p>
      </dsp:txBody>
      <dsp:txXfrm>
        <a:off x="2234937" y="2441139"/>
        <a:ext cx="3056626" cy="381428"/>
      </dsp:txXfrm>
    </dsp:sp>
    <dsp:sp modelId="{AF1F897A-F294-4415-BB9B-435295D5F149}">
      <dsp:nvSpPr>
        <dsp:cNvPr id="0" name=""/>
        <dsp:cNvSpPr/>
      </dsp:nvSpPr>
      <dsp:spPr>
        <a:xfrm>
          <a:off x="2036595" y="1907140"/>
          <a:ext cx="0" cy="1190055"/>
        </a:xfrm>
        <a:prstGeom prst="line">
          <a:avLst/>
        </a:prstGeom>
        <a:noFill/>
        <a:ln w="12700" cap="rnd"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B3BDF5-A3B4-49D6-B0EE-7F0966184E73}">
      <dsp:nvSpPr>
        <dsp:cNvPr id="0" name=""/>
        <dsp:cNvSpPr/>
      </dsp:nvSpPr>
      <dsp:spPr>
        <a:xfrm>
          <a:off x="2000893" y="1871438"/>
          <a:ext cx="71403" cy="71403"/>
        </a:xfrm>
        <a:prstGeom prst="ellipse">
          <a:avLst/>
        </a:prstGeom>
        <a:solidFill>
          <a:schemeClr val="dk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B8FD7-410C-455E-87B5-1C2C2CD5EC0F}">
      <dsp:nvSpPr>
        <dsp:cNvPr id="0" name=""/>
        <dsp:cNvSpPr/>
      </dsp:nvSpPr>
      <dsp:spPr>
        <a:xfrm rot="8100000">
          <a:off x="3731727" y="439521"/>
          <a:ext cx="280498" cy="28049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E2A1C621-729C-4C67-AD41-6031D2C76F03}">
      <dsp:nvSpPr>
        <dsp:cNvPr id="0" name=""/>
        <dsp:cNvSpPr/>
      </dsp:nvSpPr>
      <dsp:spPr>
        <a:xfrm>
          <a:off x="3792639" y="500433"/>
          <a:ext cx="158674" cy="158674"/>
        </a:xfrm>
        <a:prstGeom prst="ellipse">
          <a:avLst/>
        </a:prstGeom>
        <a:solidFill>
          <a:schemeClr val="accent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3BCCB0-E462-4F77-9FD5-E5ADBA460F8F}">
      <dsp:nvSpPr>
        <dsp:cNvPr id="0" name=""/>
        <dsp:cNvSpPr/>
      </dsp:nvSpPr>
      <dsp:spPr>
        <a:xfrm>
          <a:off x="4070319" y="778113"/>
          <a:ext cx="3056626" cy="112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Nebraska Unicameral need to pass the bill for our state to be part of the compact </a:t>
          </a:r>
        </a:p>
      </dsp:txBody>
      <dsp:txXfrm>
        <a:off x="4070319" y="778113"/>
        <a:ext cx="3056626" cy="1129027"/>
      </dsp:txXfrm>
    </dsp:sp>
    <dsp:sp modelId="{CC154238-1C46-4544-B521-F92523742FC5}">
      <dsp:nvSpPr>
        <dsp:cNvPr id="0" name=""/>
        <dsp:cNvSpPr/>
      </dsp:nvSpPr>
      <dsp:spPr>
        <a:xfrm>
          <a:off x="4070319" y="381428"/>
          <a:ext cx="3056626" cy="39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Pass Votes at the State</a:t>
          </a:r>
        </a:p>
      </dsp:txBody>
      <dsp:txXfrm>
        <a:off x="4070319" y="381428"/>
        <a:ext cx="3056626" cy="396685"/>
      </dsp:txXfrm>
    </dsp:sp>
    <dsp:sp modelId="{22AE1C2A-BEB0-42FB-9FBA-4F842E9130BE}">
      <dsp:nvSpPr>
        <dsp:cNvPr id="0" name=""/>
        <dsp:cNvSpPr/>
      </dsp:nvSpPr>
      <dsp:spPr>
        <a:xfrm>
          <a:off x="3871976" y="698776"/>
          <a:ext cx="0" cy="1208364"/>
        </a:xfrm>
        <a:prstGeom prst="line">
          <a:avLst/>
        </a:prstGeom>
        <a:noFill/>
        <a:ln w="12700" cap="rnd"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C72E45-202E-4D30-BFC6-84DAEFC8C65A}">
      <dsp:nvSpPr>
        <dsp:cNvPr id="0" name=""/>
        <dsp:cNvSpPr/>
      </dsp:nvSpPr>
      <dsp:spPr>
        <a:xfrm>
          <a:off x="3836274" y="1871438"/>
          <a:ext cx="71403" cy="71403"/>
        </a:xfrm>
        <a:prstGeom prst="ellipse">
          <a:avLst/>
        </a:prstGeom>
        <a:solidFill>
          <a:schemeClr val="dk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DC29E-099D-4839-954F-5D66DBA5C9E0}">
      <dsp:nvSpPr>
        <dsp:cNvPr id="0" name=""/>
        <dsp:cNvSpPr/>
      </dsp:nvSpPr>
      <dsp:spPr>
        <a:xfrm rot="18900000">
          <a:off x="5567108" y="3094260"/>
          <a:ext cx="280498" cy="28049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39B8D41E-0B8B-4622-BD4C-463EFF3F8415}">
      <dsp:nvSpPr>
        <dsp:cNvPr id="0" name=""/>
        <dsp:cNvSpPr/>
      </dsp:nvSpPr>
      <dsp:spPr>
        <a:xfrm>
          <a:off x="5628020" y="3155173"/>
          <a:ext cx="158674" cy="158674"/>
        </a:xfrm>
        <a:prstGeom prst="ellipse">
          <a:avLst/>
        </a:prstGeom>
        <a:solidFill>
          <a:schemeClr val="accent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E1303BF-440F-4F5E-B461-3F5EE3EB0916}">
      <dsp:nvSpPr>
        <dsp:cNvPr id="0" name=""/>
        <dsp:cNvSpPr/>
      </dsp:nvSpPr>
      <dsp:spPr>
        <a:xfrm>
          <a:off x="5905700" y="2822567"/>
          <a:ext cx="3056626" cy="6102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t" anchorCtr="0">
          <a:noAutofit/>
        </a:bodyPr>
        <a:lstStyle/>
        <a:p>
          <a:pPr marL="0" lvl="0" indent="0" algn="l" defTabSz="666750">
            <a:lnSpc>
              <a:spcPct val="90000"/>
            </a:lnSpc>
            <a:spcBef>
              <a:spcPct val="0"/>
            </a:spcBef>
            <a:spcAft>
              <a:spcPct val="35000"/>
            </a:spcAft>
            <a:buNone/>
          </a:pPr>
          <a:r>
            <a:rPr lang="en-US" sz="1500" kern="1200" dirty="0"/>
            <a:t>State DHHS becomes part of the compact license committee </a:t>
          </a:r>
        </a:p>
      </dsp:txBody>
      <dsp:txXfrm>
        <a:off x="5905700" y="2822567"/>
        <a:ext cx="3056626" cy="610284"/>
      </dsp:txXfrm>
    </dsp:sp>
    <dsp:sp modelId="{CC3C1639-DF0E-46B1-9DD3-7E114E7EF457}">
      <dsp:nvSpPr>
        <dsp:cNvPr id="0" name=""/>
        <dsp:cNvSpPr/>
      </dsp:nvSpPr>
      <dsp:spPr>
        <a:xfrm>
          <a:off x="5905700" y="2441139"/>
          <a:ext cx="3056626" cy="381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Once the state legislation is passed</a:t>
          </a:r>
        </a:p>
      </dsp:txBody>
      <dsp:txXfrm>
        <a:off x="5905700" y="2441139"/>
        <a:ext cx="3056626" cy="381428"/>
      </dsp:txXfrm>
    </dsp:sp>
    <dsp:sp modelId="{A359D123-FD6F-4F2D-A50D-C5849BD61F25}">
      <dsp:nvSpPr>
        <dsp:cNvPr id="0" name=""/>
        <dsp:cNvSpPr/>
      </dsp:nvSpPr>
      <dsp:spPr>
        <a:xfrm>
          <a:off x="5707357" y="1907140"/>
          <a:ext cx="0" cy="1190055"/>
        </a:xfrm>
        <a:prstGeom prst="line">
          <a:avLst/>
        </a:prstGeom>
        <a:noFill/>
        <a:ln w="12700" cap="rnd"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5564921-341C-4753-BB26-2E104BB90E1B}">
      <dsp:nvSpPr>
        <dsp:cNvPr id="0" name=""/>
        <dsp:cNvSpPr/>
      </dsp:nvSpPr>
      <dsp:spPr>
        <a:xfrm>
          <a:off x="5671655" y="1871438"/>
          <a:ext cx="71403" cy="71403"/>
        </a:xfrm>
        <a:prstGeom prst="ellipse">
          <a:avLst/>
        </a:prstGeom>
        <a:solidFill>
          <a:schemeClr val="dk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C7D9CF-8BB8-4C6A-AB7C-3F7D34B0CE51}">
      <dsp:nvSpPr>
        <dsp:cNvPr id="0" name=""/>
        <dsp:cNvSpPr/>
      </dsp:nvSpPr>
      <dsp:spPr>
        <a:xfrm rot="8100000">
          <a:off x="7402489" y="439521"/>
          <a:ext cx="280498" cy="280498"/>
        </a:xfrm>
        <a:prstGeom prst="teardrop">
          <a:avLst>
            <a:gd name="adj" fmla="val 115000"/>
          </a:avLst>
        </a:prstGeom>
        <a:noFill/>
        <a:ln>
          <a:noFill/>
        </a:ln>
        <a:effectLst/>
      </dsp:spPr>
      <dsp:style>
        <a:lnRef idx="0">
          <a:scrgbClr r="0" g="0" b="0"/>
        </a:lnRef>
        <a:fillRef idx="0">
          <a:scrgbClr r="0" g="0" b="0"/>
        </a:fillRef>
        <a:effectRef idx="0">
          <a:scrgbClr r="0" g="0" b="0"/>
        </a:effectRef>
        <a:fontRef idx="minor"/>
      </dsp:style>
    </dsp:sp>
    <dsp:sp modelId="{12331E15-B312-48ED-AB2A-452A9578BBF7}">
      <dsp:nvSpPr>
        <dsp:cNvPr id="0" name=""/>
        <dsp:cNvSpPr/>
      </dsp:nvSpPr>
      <dsp:spPr>
        <a:xfrm>
          <a:off x="7463401" y="500433"/>
          <a:ext cx="158674" cy="158674"/>
        </a:xfrm>
        <a:prstGeom prst="ellipse">
          <a:avLst/>
        </a:prstGeom>
        <a:solidFill>
          <a:schemeClr val="accent1">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AC787E-2E05-4A5A-9CAF-19E1D3408A62}">
      <dsp:nvSpPr>
        <dsp:cNvPr id="0" name=""/>
        <dsp:cNvSpPr/>
      </dsp:nvSpPr>
      <dsp:spPr>
        <a:xfrm>
          <a:off x="7741081" y="778113"/>
          <a:ext cx="3056626" cy="112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We need 7 states to pass the legislation in their states, to stand up the Compact- once the compact is stood up, it can take up to two years to start.</a:t>
          </a:r>
        </a:p>
      </dsp:txBody>
      <dsp:txXfrm>
        <a:off x="7741081" y="778113"/>
        <a:ext cx="3056626" cy="1129027"/>
      </dsp:txXfrm>
    </dsp:sp>
    <dsp:sp modelId="{E822FB41-9A1C-4055-A6FE-689C96D7332E}">
      <dsp:nvSpPr>
        <dsp:cNvPr id="0" name=""/>
        <dsp:cNvSpPr/>
      </dsp:nvSpPr>
      <dsp:spPr>
        <a:xfrm>
          <a:off x="7741081" y="381428"/>
          <a:ext cx="3056626" cy="39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When will compact State</a:t>
          </a:r>
        </a:p>
      </dsp:txBody>
      <dsp:txXfrm>
        <a:off x="7741081" y="381428"/>
        <a:ext cx="3056626" cy="396685"/>
      </dsp:txXfrm>
    </dsp:sp>
    <dsp:sp modelId="{5DBD30CD-CC2D-4CC8-9CB0-D605858C5EC7}">
      <dsp:nvSpPr>
        <dsp:cNvPr id="0" name=""/>
        <dsp:cNvSpPr/>
      </dsp:nvSpPr>
      <dsp:spPr>
        <a:xfrm>
          <a:off x="7542738" y="698776"/>
          <a:ext cx="0" cy="1208364"/>
        </a:xfrm>
        <a:prstGeom prst="line">
          <a:avLst/>
        </a:prstGeom>
        <a:noFill/>
        <a:ln w="12700" cap="rnd" cmpd="sng" algn="ctr">
          <a:solidFill>
            <a:schemeClr val="dk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D60FC60-76CD-4614-8939-75B9250C3E39}">
      <dsp:nvSpPr>
        <dsp:cNvPr id="0" name=""/>
        <dsp:cNvSpPr/>
      </dsp:nvSpPr>
      <dsp:spPr>
        <a:xfrm>
          <a:off x="7507037" y="1871438"/>
          <a:ext cx="71403" cy="71403"/>
        </a:xfrm>
        <a:prstGeom prst="ellipse">
          <a:avLst/>
        </a:prstGeom>
        <a:solidFill>
          <a:schemeClr val="dk1">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36BC4-8ECB-459C-AEE2-EFF79672F630}">
      <dsp:nvSpPr>
        <dsp:cNvPr id="0" name=""/>
        <dsp:cNvSpPr/>
      </dsp:nvSpPr>
      <dsp:spPr>
        <a:xfrm>
          <a:off x="0" y="2871211"/>
          <a:ext cx="11029950" cy="942395"/>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RCIC</a:t>
          </a:r>
        </a:p>
      </dsp:txBody>
      <dsp:txXfrm>
        <a:off x="0" y="2871211"/>
        <a:ext cx="11029950" cy="508893"/>
      </dsp:txXfrm>
    </dsp:sp>
    <dsp:sp modelId="{2E396BA8-4409-4D46-85A2-1A0676805F6D}">
      <dsp:nvSpPr>
        <dsp:cNvPr id="0" name=""/>
        <dsp:cNvSpPr/>
      </dsp:nvSpPr>
      <dsp:spPr>
        <a:xfrm>
          <a:off x="0" y="3361256"/>
          <a:ext cx="11029950" cy="433501"/>
        </a:xfrm>
        <a:prstGeom prst="rect">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t>Get involved in promoting the Compact</a:t>
          </a:r>
        </a:p>
      </dsp:txBody>
      <dsp:txXfrm>
        <a:off x="0" y="3361256"/>
        <a:ext cx="11029950" cy="433501"/>
      </dsp:txXfrm>
    </dsp:sp>
    <dsp:sp modelId="{87F1EA3A-92B5-4619-B477-7221F6BEDC32}">
      <dsp:nvSpPr>
        <dsp:cNvPr id="0" name=""/>
        <dsp:cNvSpPr/>
      </dsp:nvSpPr>
      <dsp:spPr>
        <a:xfrm rot="10800000">
          <a:off x="0" y="1435942"/>
          <a:ext cx="11029950" cy="1449404"/>
        </a:xfrm>
        <a:prstGeom prst="upArrowCallou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Timing/Deadline </a:t>
          </a:r>
        </a:p>
      </dsp:txBody>
      <dsp:txXfrm rot="-10800000">
        <a:off x="0" y="1435942"/>
        <a:ext cx="11029950" cy="508740"/>
      </dsp:txXfrm>
    </dsp:sp>
    <dsp:sp modelId="{87D01A6C-350F-4117-939D-B49FE28B5F4E}">
      <dsp:nvSpPr>
        <dsp:cNvPr id="0" name=""/>
        <dsp:cNvSpPr/>
      </dsp:nvSpPr>
      <dsp:spPr>
        <a:xfrm>
          <a:off x="0" y="1944683"/>
          <a:ext cx="11029950" cy="433371"/>
        </a:xfrm>
        <a:prstGeom prst="rect">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t>January 15</a:t>
          </a:r>
          <a:r>
            <a:rPr lang="en-US" sz="2400" kern="1200" baseline="30000"/>
            <a:t>th</a:t>
          </a:r>
          <a:r>
            <a:rPr lang="en-US" sz="2400" kern="1200"/>
            <a:t>, 2026</a:t>
          </a:r>
        </a:p>
      </dsp:txBody>
      <dsp:txXfrm>
        <a:off x="0" y="1944683"/>
        <a:ext cx="11029950" cy="433371"/>
      </dsp:txXfrm>
    </dsp:sp>
    <dsp:sp modelId="{C9AA27C4-6458-4305-B33A-7D186D7291BE}">
      <dsp:nvSpPr>
        <dsp:cNvPr id="0" name=""/>
        <dsp:cNvSpPr/>
      </dsp:nvSpPr>
      <dsp:spPr>
        <a:xfrm rot="10800000">
          <a:off x="0" y="674"/>
          <a:ext cx="11029950" cy="1449404"/>
        </a:xfrm>
        <a:prstGeom prst="upArrowCallout">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Poster Presentation</a:t>
          </a:r>
        </a:p>
      </dsp:txBody>
      <dsp:txXfrm rot="-10800000">
        <a:off x="0" y="674"/>
        <a:ext cx="11029950" cy="508740"/>
      </dsp:txXfrm>
    </dsp:sp>
    <dsp:sp modelId="{F8B50BAC-BAC5-4C11-A056-AF1F78068B19}">
      <dsp:nvSpPr>
        <dsp:cNvPr id="0" name=""/>
        <dsp:cNvSpPr/>
      </dsp:nvSpPr>
      <dsp:spPr>
        <a:xfrm>
          <a:off x="0" y="509415"/>
          <a:ext cx="5514975" cy="433371"/>
        </a:xfrm>
        <a:prstGeom prst="rect">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t>Promoting high-quality clinical outcomes</a:t>
          </a:r>
        </a:p>
      </dsp:txBody>
      <dsp:txXfrm>
        <a:off x="0" y="509415"/>
        <a:ext cx="5514975" cy="433371"/>
      </dsp:txXfrm>
    </dsp:sp>
    <dsp:sp modelId="{6DAC2B8E-374F-4212-93F5-2F8793A9C82A}">
      <dsp:nvSpPr>
        <dsp:cNvPr id="0" name=""/>
        <dsp:cNvSpPr/>
      </dsp:nvSpPr>
      <dsp:spPr>
        <a:xfrm>
          <a:off x="5514975" y="509415"/>
          <a:ext cx="5514975" cy="433371"/>
        </a:xfrm>
        <a:prstGeom prst="rect">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kern="1200"/>
            <a:t>Great way to share your hard work</a:t>
          </a:r>
        </a:p>
      </dsp:txBody>
      <dsp:txXfrm>
        <a:off x="5514975" y="509415"/>
        <a:ext cx="5514975" cy="433371"/>
      </dsp:txXfrm>
    </dsp:sp>
  </dsp:spTree>
</dsp:drawing>
</file>

<file path=ppt/diagrams/layout1.xml><?xml version="1.0" encoding="utf-8"?>
<dgm:layoutDef xmlns:dgm="http://schemas.openxmlformats.org/drawingml/2006/diagram" xmlns:a="http://schemas.openxmlformats.org/drawingml/2006/main" uniqueId="urn:microsoft.com/office/officeart/2024/3/layout/BulletTimelineDefaultVariant">
  <dgm:title val="Bullet Timeline"/>
  <dgm:desc val="Displays bulleted events in chronological order. Each event should have a date or name up to medium length and the option to add a description that can be medium or a bit longer in length."/>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270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8"/>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55"/>
                        <dgm:constr type="t" for="ch" forName="L1TextContainer1" refType="h" fact="0.67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fact="0.89"/>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fact="0.8"/>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55"/>
                        <dgm:constr type="t" for="ch" forName="L1TextContainer1" refType="h" fact="0.675"/>
                        <dgm:constr type="w" for="ch" forName="L2TextContainer1" refType="w" fact="0.83"/>
                        <dgm:constr type="l" for="ch" forName="L2TextContainer1" refType="r" refFor="ch" refForName="DropPinPlaceHolder1"/>
                        <dgm:constr type="b" for="ch" forName="L2TextContainer1" refType="b" refFor="ch" refForName="DropPinPlaceHolder1"/>
                        <dgm:constr type="t" for="ch" forName="L2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b" refFor="ch" refForName="DropPinPlaceHolder1" fact="0.89"/>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4"/>
                  <dgm:constr type="h" for="ch" forName="Ellipse1" refType="w" refFor="ch" refForName="DropPin1" fact="0.4"/>
                  <dgm:constr type="ctrX" for="ch" forName="Ellipse1" refType="ctrX" refFor="ch" refForName="DropPin1"/>
                  <dgm:constr type="ctrY" for="ch" forName="Ellipse1" refType="ctrY" refFor="ch" refForName="DropPin1"/>
                </dgm:constrLst>
                <dgm:layoutNode name="DropPin1" styleLbl="revTx">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node2"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6"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20" fact="NaN" max="NaN"/>
                </dgm:ruleLst>
              </dgm:layoutNode>
              <dgm:layoutNode name="ConnectLine1" styleLbl="sibTrans1D1">
                <dgm:alg type="sp"/>
                <dgm:shape xmlns:r="http://schemas.openxmlformats.org/officeDocument/2006/relationships" type="line" r:blip="">
                  <dgm:adj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8"/>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55"/>
                        <dgm:constr type="t" for="ch" forName="L1TextContainer" refType="h" fact="0.67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h" fact="0.8"/>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fact="0.89"/>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fact="0.8"/>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55"/>
                        <dgm:constr type="t" for="ch" forName="L1TextContainer" refType="h" fact="0.675"/>
                        <dgm:constr type="w" for="ch" forName="L2TextContainer" refType="w" fact="0.83"/>
                        <dgm:constr type="l" for="ch" forName="L2TextContainer" refType="r" refFor="ch" refForName="DropPinPlaceHolder"/>
                        <dgm:constr type="b" for="ch" forName="L2TextContainer" refType="b" refFor="ch" refForName="DropPinPlaceHolder"/>
                        <dgm:constr type="t" for="ch" forName="L2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b" refFor="ch" refForName="DropPinPlaceHolder" fact="0.89"/>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4"/>
                  <dgm:constr type="h" for="ch" forName="Ellipse" refType="w" refFor="ch" refForName="DropPin" fact="0.4"/>
                  <dgm:constr type="ctrX" for="ch" forName="Ellipse" refType="ctrX" refFor="ch" refForName="DropPin"/>
                  <dgm:constr type="ctrY" for="ch" forName="Ellipse" refType="ctrY" refFor="ch" refForName="DropPin"/>
                </dgm:constrLst>
                <dgm:layoutNode name="DropPin" styleLbl="revTx">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node2"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6"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20" fact="NaN" max="NaN"/>
                </dgm:ruleLst>
              </dgm:layoutNode>
              <dgm:layoutNode name="ConnectLine" styleLbl="sibTrans1D1">
                <dgm:alg type="sp"/>
                <dgm:shape xmlns:r="http://schemas.openxmlformats.org/officeDocument/2006/relationships" type="line" r:blip="">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10/30/2025</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10/30/2025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03979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99070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180670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subtitle + pic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436882" y="629920"/>
            <a:ext cx="3606800" cy="2809240"/>
          </a:xfrm>
        </p:spPr>
        <p:txBody>
          <a:bodyPr anchor="b">
            <a:noAutofit/>
          </a:bodyPr>
          <a:lstStyle>
            <a:lvl1pPr algn="l">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p:nvPr>
        </p:nvSpPr>
        <p:spPr>
          <a:xfrm>
            <a:off x="436881" y="3698240"/>
            <a:ext cx="3606800" cy="2271076"/>
          </a:xfrm>
        </p:spPr>
        <p:txBody>
          <a:bodyPr anchor="t">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a:xfrm>
            <a:off x="10702608" y="6423914"/>
            <a:ext cx="1052510" cy="365125"/>
          </a:xfrm>
        </p:spPr>
        <p:txBody>
          <a:bodyPr/>
          <a:lstStyle/>
          <a:p>
            <a:fld id="{CBD12358-51D2-46B3-9BDE-DF29528B9454}" type="slidenum">
              <a:rPr lang="en-US" smtClean="0"/>
              <a:t>‹#›</a:t>
            </a:fld>
            <a:endParaRPr lang="en-US" dirty="0"/>
          </a:p>
        </p:txBody>
      </p:sp>
      <p:sp>
        <p:nvSpPr>
          <p:cNvPr id="9" name="Picture Placeholder 8">
            <a:extLst>
              <a:ext uri="{FF2B5EF4-FFF2-40B4-BE49-F238E27FC236}">
                <a16:creationId xmlns:a16="http://schemas.microsoft.com/office/drawing/2014/main" id="{454FD2A1-D363-7C44-2A72-54E8B397D31A}"/>
              </a:ext>
            </a:extLst>
          </p:cNvPr>
          <p:cNvSpPr>
            <a:spLocks noGrp="1"/>
          </p:cNvSpPr>
          <p:nvPr>
            <p:ph type="pic" sz="quarter" idx="13"/>
          </p:nvPr>
        </p:nvSpPr>
        <p:spPr>
          <a:xfrm>
            <a:off x="4236720" y="650240"/>
            <a:ext cx="7518398" cy="5713918"/>
          </a:xfrm>
          <a:custGeom>
            <a:avLst/>
            <a:gdLst>
              <a:gd name="connsiteX0" fmla="*/ 3806436 w 7518398"/>
              <a:gd name="connsiteY0" fmla="*/ 4479475 h 5713918"/>
              <a:gd name="connsiteX1" fmla="*/ 7518398 w 7518398"/>
              <a:gd name="connsiteY1" fmla="*/ 4479475 h 5713918"/>
              <a:gd name="connsiteX2" fmla="*/ 7518398 w 7518398"/>
              <a:gd name="connsiteY2" fmla="*/ 5713918 h 5713918"/>
              <a:gd name="connsiteX3" fmla="*/ 3806436 w 7518398"/>
              <a:gd name="connsiteY3" fmla="*/ 5713918 h 5713918"/>
              <a:gd name="connsiteX4" fmla="*/ 0 w 7518398"/>
              <a:gd name="connsiteY4" fmla="*/ 4479475 h 5713918"/>
              <a:gd name="connsiteX5" fmla="*/ 3702527 w 7518398"/>
              <a:gd name="connsiteY5" fmla="*/ 4479475 h 5713918"/>
              <a:gd name="connsiteX6" fmla="*/ 3702527 w 7518398"/>
              <a:gd name="connsiteY6" fmla="*/ 5713918 h 5713918"/>
              <a:gd name="connsiteX7" fmla="*/ 0 w 7518398"/>
              <a:gd name="connsiteY7" fmla="*/ 5713918 h 5713918"/>
              <a:gd name="connsiteX8" fmla="*/ 3806436 w 7518398"/>
              <a:gd name="connsiteY8" fmla="*/ 0 h 5713918"/>
              <a:gd name="connsiteX9" fmla="*/ 7518398 w 7518398"/>
              <a:gd name="connsiteY9" fmla="*/ 0 h 5713918"/>
              <a:gd name="connsiteX10" fmla="*/ 7518398 w 7518398"/>
              <a:gd name="connsiteY10" fmla="*/ 4379183 h 5713918"/>
              <a:gd name="connsiteX11" fmla="*/ 3806436 w 7518398"/>
              <a:gd name="connsiteY11" fmla="*/ 4379183 h 5713918"/>
              <a:gd name="connsiteX12" fmla="*/ 0 w 7518398"/>
              <a:gd name="connsiteY12" fmla="*/ 0 h 5713918"/>
              <a:gd name="connsiteX13" fmla="*/ 3702527 w 7518398"/>
              <a:gd name="connsiteY13" fmla="*/ 0 h 5713918"/>
              <a:gd name="connsiteX14" fmla="*/ 3702527 w 7518398"/>
              <a:gd name="connsiteY14" fmla="*/ 4379183 h 5713918"/>
              <a:gd name="connsiteX15" fmla="*/ 0 w 7518398"/>
              <a:gd name="connsiteY15" fmla="*/ 4379183 h 571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8398" h="5713918">
                <a:moveTo>
                  <a:pt x="3806436" y="4479475"/>
                </a:moveTo>
                <a:lnTo>
                  <a:pt x="7518398" y="4479475"/>
                </a:lnTo>
                <a:lnTo>
                  <a:pt x="7518398" y="5713918"/>
                </a:lnTo>
                <a:lnTo>
                  <a:pt x="3806436" y="5713918"/>
                </a:lnTo>
                <a:close/>
                <a:moveTo>
                  <a:pt x="0" y="4479475"/>
                </a:moveTo>
                <a:lnTo>
                  <a:pt x="3702527" y="4479475"/>
                </a:lnTo>
                <a:lnTo>
                  <a:pt x="3702527" y="5713918"/>
                </a:lnTo>
                <a:lnTo>
                  <a:pt x="0" y="5713918"/>
                </a:lnTo>
                <a:close/>
                <a:moveTo>
                  <a:pt x="3806436" y="0"/>
                </a:moveTo>
                <a:lnTo>
                  <a:pt x="7518398" y="0"/>
                </a:lnTo>
                <a:lnTo>
                  <a:pt x="7518398" y="4379183"/>
                </a:lnTo>
                <a:lnTo>
                  <a:pt x="3806436" y="4379183"/>
                </a:lnTo>
                <a:close/>
                <a:moveTo>
                  <a:pt x="0" y="0"/>
                </a:moveTo>
                <a:lnTo>
                  <a:pt x="3702527" y="0"/>
                </a:lnTo>
                <a:lnTo>
                  <a:pt x="3702527" y="4379183"/>
                </a:lnTo>
                <a:lnTo>
                  <a:pt x="0" y="4379183"/>
                </a:lnTo>
                <a:close/>
              </a:path>
            </a:pathLst>
          </a:custGeom>
          <a:solidFill>
            <a:schemeClr val="accent2"/>
          </a:solidFill>
        </p:spPr>
        <p:txBody>
          <a:bodyPr wrap="square" anchor="t">
            <a:noAutofit/>
          </a:bodyPr>
          <a:lstStyle/>
          <a:p>
            <a:r>
              <a:rPr lang="en-US"/>
              <a:t>Click icon to add picture</a:t>
            </a:r>
            <a:endParaRPr lang="en-US" dirty="0"/>
          </a:p>
        </p:txBody>
      </p:sp>
    </p:spTree>
    <p:extLst>
      <p:ext uri="{BB962C8B-B14F-4D97-AF65-F5344CB8AC3E}">
        <p14:creationId xmlns:p14="http://schemas.microsoft.com/office/powerpoint/2010/main" val="373577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bottom">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hasCustomPrompt="1"/>
          </p:nvPr>
        </p:nvSpPr>
        <p:spPr>
          <a:xfrm>
            <a:off x="457200" y="2878091"/>
            <a:ext cx="3729789" cy="3440485"/>
          </a:xfrm>
        </p:spPr>
        <p:txBody>
          <a:bodyPr tIns="182880" bIns="182880" anchor="ctr" anchorCtr="0">
            <a:noAutofit/>
          </a:bodyPr>
          <a:lstStyle/>
          <a:p>
            <a:r>
              <a:rPr lang="en-US" dirty="0"/>
              <a:t>Click to add title</a:t>
            </a:r>
            <a:endParaRPr lang="en-US" dirty="0">
              <a:solidFill>
                <a:schemeClr val="tx2"/>
              </a:solidFill>
            </a:endParaRPr>
          </a:p>
        </p:txBody>
      </p:sp>
      <p:sp>
        <p:nvSpPr>
          <p:cNvPr id="3" name="Picture Placeholder 2">
            <a:extLst>
              <a:ext uri="{FF2B5EF4-FFF2-40B4-BE49-F238E27FC236}">
                <a16:creationId xmlns:a16="http://schemas.microsoft.com/office/drawing/2014/main" id="{130F1D2B-CBE7-6279-2158-7A9F3B5D5C61}"/>
              </a:ext>
            </a:extLst>
          </p:cNvPr>
          <p:cNvSpPr>
            <a:spLocks noGrp="1"/>
          </p:cNvSpPr>
          <p:nvPr>
            <p:ph type="pic" sz="quarter" idx="19" hasCustomPrompt="1"/>
          </p:nvPr>
        </p:nvSpPr>
        <p:spPr>
          <a:xfrm>
            <a:off x="457200" y="670560"/>
            <a:ext cx="11267440" cy="2139696"/>
          </a:xfrm>
          <a:custGeom>
            <a:avLst/>
            <a:gdLst>
              <a:gd name="connsiteX0" fmla="*/ 3783068 w 11267440"/>
              <a:gd name="connsiteY0" fmla="*/ 0 h 2139696"/>
              <a:gd name="connsiteX1" fmla="*/ 11267440 w 11267440"/>
              <a:gd name="connsiteY1" fmla="*/ 0 h 2139696"/>
              <a:gd name="connsiteX2" fmla="*/ 11267440 w 11267440"/>
              <a:gd name="connsiteY2" fmla="*/ 2139696 h 2139696"/>
              <a:gd name="connsiteX3" fmla="*/ 3783068 w 11267440"/>
              <a:gd name="connsiteY3" fmla="*/ 2139696 h 2139696"/>
              <a:gd name="connsiteX4" fmla="*/ 0 w 11267440"/>
              <a:gd name="connsiteY4" fmla="*/ 0 h 2139696"/>
              <a:gd name="connsiteX5" fmla="*/ 3677799 w 11267440"/>
              <a:gd name="connsiteY5" fmla="*/ 0 h 2139696"/>
              <a:gd name="connsiteX6" fmla="*/ 3677799 w 11267440"/>
              <a:gd name="connsiteY6" fmla="*/ 2139696 h 2139696"/>
              <a:gd name="connsiteX7" fmla="*/ 0 w 11267440"/>
              <a:gd name="connsiteY7" fmla="*/ 2139696 h 213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7440" h="2139696">
                <a:moveTo>
                  <a:pt x="3783068" y="0"/>
                </a:moveTo>
                <a:lnTo>
                  <a:pt x="11267440" y="0"/>
                </a:lnTo>
                <a:lnTo>
                  <a:pt x="11267440" y="2139696"/>
                </a:lnTo>
                <a:lnTo>
                  <a:pt x="3783068" y="2139696"/>
                </a:lnTo>
                <a:close/>
                <a:moveTo>
                  <a:pt x="0" y="0"/>
                </a:moveTo>
                <a:lnTo>
                  <a:pt x="3677799" y="0"/>
                </a:lnTo>
                <a:lnTo>
                  <a:pt x="3677799" y="2139696"/>
                </a:lnTo>
                <a:lnTo>
                  <a:pt x="0" y="213969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7" name="Content Placeholder 5">
            <a:extLst>
              <a:ext uri="{FF2B5EF4-FFF2-40B4-BE49-F238E27FC236}">
                <a16:creationId xmlns:a16="http://schemas.microsoft.com/office/drawing/2014/main" id="{135EE74D-5A60-B83C-5C2D-7B6FEA778FCB}"/>
              </a:ext>
            </a:extLst>
          </p:cNvPr>
          <p:cNvSpPr>
            <a:spLocks noGrp="1"/>
          </p:cNvSpPr>
          <p:nvPr>
            <p:ph sz="quarter" idx="4" hasCustomPrompt="1"/>
          </p:nvPr>
        </p:nvSpPr>
        <p:spPr>
          <a:xfrm>
            <a:off x="4305827" y="2878091"/>
            <a:ext cx="7418813" cy="3440485"/>
          </a:xfrm>
        </p:spPr>
        <p:txBody>
          <a:bodyPr anchor="ctr" anchorCtr="0">
            <a:normAutofit/>
          </a:bodyPr>
          <a:lstStyle>
            <a:lvl1pPr marL="283464" indent="-283464">
              <a:buFont typeface="Arial" panose="020B0604020202020204" pitchFamily="34" charset="0"/>
              <a:buChar char="•"/>
              <a:defRPr/>
            </a:lvl1pPr>
            <a:lvl2pPr marL="283464" indent="-283464">
              <a:buFont typeface="Arial" panose="020B0604020202020204" pitchFamily="34" charset="0"/>
              <a:buChar char="•"/>
              <a:defRPr/>
            </a:lvl2pPr>
            <a:lvl3pPr marL="283464" indent="-283464">
              <a:buFont typeface="Arial" panose="020B0604020202020204" pitchFamily="34" charset="0"/>
              <a:buChar char="•"/>
              <a:defRPr/>
            </a:lvl3pPr>
            <a:lvl4pPr marL="283464" indent="-283464">
              <a:buFont typeface="Arial" panose="020B0604020202020204" pitchFamily="34" charset="0"/>
              <a:buChar char="•"/>
              <a:defRPr/>
            </a:lvl4pPr>
            <a:lvl5pPr marL="283464" indent="-283464">
              <a:buFont typeface="Arial" panose="020B0604020202020204" pitchFamily="34" charset="0"/>
              <a:buChar char="•"/>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2BCF1FAD-0BAD-2574-3352-B152DF76C150}"/>
              </a:ext>
            </a:extLst>
          </p:cNvPr>
          <p:cNvSpPr>
            <a:spLocks noGrp="1"/>
          </p:cNvSpPr>
          <p:nvPr>
            <p:ph type="ftr" sz="quarter" idx="17"/>
          </p:nvPr>
        </p:nvSpPr>
        <p:spPr/>
        <p:txBody>
          <a:bodyPr/>
          <a:lstStyle/>
          <a:p>
            <a:endParaRPr lang="en-US" dirty="0"/>
          </a:p>
        </p:txBody>
      </p:sp>
      <p:sp>
        <p:nvSpPr>
          <p:cNvPr id="9" name="Date Placeholder 8">
            <a:extLst>
              <a:ext uri="{FF2B5EF4-FFF2-40B4-BE49-F238E27FC236}">
                <a16:creationId xmlns:a16="http://schemas.microsoft.com/office/drawing/2014/main" id="{EC328E41-645E-D257-FFF3-93344A8E4FA5}"/>
              </a:ext>
            </a:extLst>
          </p:cNvPr>
          <p:cNvSpPr>
            <a:spLocks noGrp="1"/>
          </p:cNvSpPr>
          <p:nvPr>
            <p:ph type="dt" sz="half" idx="16"/>
          </p:nvPr>
        </p:nvSpPr>
        <p:spPr/>
        <p:txBody>
          <a:bodyPr/>
          <a:lstStyle/>
          <a:p>
            <a:r>
              <a:rPr lang="en-US"/>
              <a:t>20XX</a:t>
            </a:r>
            <a:endParaRPr lang="en-US" dirty="0"/>
          </a:p>
        </p:txBody>
      </p:sp>
      <p:sp>
        <p:nvSpPr>
          <p:cNvPr id="14" name="Slide Number Placeholder 13">
            <a:extLst>
              <a:ext uri="{FF2B5EF4-FFF2-40B4-BE49-F238E27FC236}">
                <a16:creationId xmlns:a16="http://schemas.microsoft.com/office/drawing/2014/main" id="{DEF9E45A-6561-C074-14CE-B3B63476D221}"/>
              </a:ext>
            </a:extLst>
          </p:cNvPr>
          <p:cNvSpPr>
            <a:spLocks noGrp="1"/>
          </p:cNvSpPr>
          <p:nvPr>
            <p:ph type="sldNum" sz="quarter" idx="18"/>
          </p:nvPr>
        </p:nvSpPr>
        <p:spPr>
          <a:xfrm>
            <a:off x="10672130"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8583640"/>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4" name="Content Placeholder 3"/>
          <p:cNvSpPr>
            <a:spLocks noGrp="1"/>
          </p:cNvSpPr>
          <p:nvPr>
            <p:ph sz="half" idx="2" hasCustomPrompt="1"/>
          </p:nvPr>
        </p:nvSpPr>
        <p:spPr>
          <a:xfrm>
            <a:off x="457200" y="2318490"/>
            <a:ext cx="737108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E6EDC6B-B9AA-A4D9-A782-C38A0F84F63F}"/>
              </a:ext>
            </a:extLst>
          </p:cNvPr>
          <p:cNvSpPr>
            <a:spLocks noGrp="1"/>
          </p:cNvSpPr>
          <p:nvPr>
            <p:ph sz="half" idx="13" hasCustomPrompt="1"/>
          </p:nvPr>
        </p:nvSpPr>
        <p:spPr>
          <a:xfrm>
            <a:off x="7993378" y="2318490"/>
            <a:ext cx="3731262" cy="3633047"/>
          </a:xfrm>
        </p:spPr>
        <p:txBody>
          <a:bodyPr anchor="t">
            <a:normAutofit/>
          </a:bodyPr>
          <a:lstStyle>
            <a:lvl1pPr marL="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682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4" r:id="rId12"/>
    <p:sldLayoutId id="2147483815" r:id="rId13"/>
    <p:sldLayoutId id="2147483820" r:id="rId14"/>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E9DDF273-E040-4765-AD05-872458E13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875485B9-8EE1-447A-9C08-F7D6B532A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963707F-B98C-4143-AFCF-D6B56C975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88D2DFBB-460D-4ECB-BD76-509C99DAD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1197"/>
            <a:ext cx="5009388" cy="57893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1866CF7-69F4-F432-4747-28EF15528DB9}"/>
              </a:ext>
            </a:extLst>
          </p:cNvPr>
          <p:cNvSpPr>
            <a:spLocks noGrp="1"/>
          </p:cNvSpPr>
          <p:nvPr>
            <p:ph type="ctrTitle"/>
          </p:nvPr>
        </p:nvSpPr>
        <p:spPr>
          <a:xfrm>
            <a:off x="837126" y="1419225"/>
            <a:ext cx="4687845" cy="2395117"/>
          </a:xfrm>
        </p:spPr>
        <p:txBody>
          <a:bodyPr vert="horz" lIns="91440" tIns="45720" rIns="91440" bIns="45720" rtlCol="0" anchor="b">
            <a:normAutofit/>
          </a:bodyPr>
          <a:lstStyle/>
          <a:p>
            <a:r>
              <a:rPr lang="en-US" b="1" dirty="0"/>
              <a:t>What is the  Respiratory Care</a:t>
            </a:r>
            <a:br>
              <a:rPr lang="en-US" b="1" dirty="0"/>
            </a:br>
            <a:r>
              <a:rPr lang="en-US" b="1" dirty="0"/>
              <a:t>Interstate Compact?</a:t>
            </a:r>
            <a:endParaRPr lang="en-US" sz="4000" dirty="0">
              <a:solidFill>
                <a:srgbClr val="FFFFFF"/>
              </a:solidFill>
            </a:endParaRPr>
          </a:p>
        </p:txBody>
      </p:sp>
      <p:pic>
        <p:nvPicPr>
          <p:cNvPr id="5" name="Picture 4">
            <a:extLst>
              <a:ext uri="{FF2B5EF4-FFF2-40B4-BE49-F238E27FC236}">
                <a16:creationId xmlns:a16="http://schemas.microsoft.com/office/drawing/2014/main" id="{AED06B41-563A-E9C5-66BD-BA883A139A59}"/>
              </a:ext>
            </a:extLst>
          </p:cNvPr>
          <p:cNvPicPr>
            <a:picLocks noChangeAspect="1"/>
          </p:cNvPicPr>
          <p:nvPr/>
        </p:nvPicPr>
        <p:blipFill>
          <a:blip r:embed="rId3"/>
          <a:stretch>
            <a:fillRect/>
          </a:stretch>
        </p:blipFill>
        <p:spPr>
          <a:xfrm>
            <a:off x="5835849" y="701411"/>
            <a:ext cx="5710061" cy="2539437"/>
          </a:xfrm>
          <a:prstGeom prst="rect">
            <a:avLst/>
          </a:prstGeom>
        </p:spPr>
      </p:pic>
      <p:pic>
        <p:nvPicPr>
          <p:cNvPr id="21" name="Picture Placeholder 20" descr="A person in a white coat with a stethoscope around her neck">
            <a:extLst>
              <a:ext uri="{FF2B5EF4-FFF2-40B4-BE49-F238E27FC236}">
                <a16:creationId xmlns:a16="http://schemas.microsoft.com/office/drawing/2014/main" id="{244AC564-6A07-A90A-B027-67CD2423BBD3}"/>
              </a:ext>
            </a:extLst>
          </p:cNvPr>
          <p:cNvPicPr>
            <a:picLocks noGrp="1" noChangeAspect="1"/>
          </p:cNvPicPr>
          <p:nvPr>
            <p:ph type="pic" sz="quarter" idx="13"/>
          </p:nvPr>
        </p:nvPicPr>
        <p:blipFill>
          <a:blip r:embed="rId4"/>
          <a:srcRect t="354" b="354"/>
          <a:stretch/>
        </p:blipFill>
        <p:spPr>
          <a:xfrm>
            <a:off x="6868328" y="3640668"/>
            <a:ext cx="3620270" cy="2749898"/>
          </a:xfrm>
          <a:prstGeom prst="rect">
            <a:avLst/>
          </a:prstGeom>
        </p:spPr>
      </p:pic>
    </p:spTree>
    <p:extLst>
      <p:ext uri="{BB962C8B-B14F-4D97-AF65-F5344CB8AC3E}">
        <p14:creationId xmlns:p14="http://schemas.microsoft.com/office/powerpoint/2010/main" val="160530626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618A4-5020-A570-BAAC-71C22849B320}"/>
              </a:ext>
            </a:extLst>
          </p:cNvPr>
          <p:cNvSpPr>
            <a:spLocks noGrp="1"/>
          </p:cNvSpPr>
          <p:nvPr>
            <p:ph type="title"/>
          </p:nvPr>
        </p:nvSpPr>
        <p:spPr/>
        <p:txBody>
          <a:bodyPr/>
          <a:lstStyle/>
          <a:p>
            <a:r>
              <a:rPr lang="en-US" dirty="0"/>
              <a:t>Engaging </a:t>
            </a:r>
            <a:br>
              <a:rPr lang="en-US" dirty="0"/>
            </a:br>
            <a:r>
              <a:rPr lang="en-US" dirty="0"/>
              <a:t>the audience</a:t>
            </a:r>
          </a:p>
        </p:txBody>
      </p:sp>
      <p:pic>
        <p:nvPicPr>
          <p:cNvPr id="16" name="Picture Placeholder 15" descr="A group of surgeons wearing surgical caps and masks">
            <a:extLst>
              <a:ext uri="{FF2B5EF4-FFF2-40B4-BE49-F238E27FC236}">
                <a16:creationId xmlns:a16="http://schemas.microsoft.com/office/drawing/2014/main" id="{6EFD6230-A50E-3A63-7B72-59A8449CAEE2}"/>
              </a:ext>
            </a:extLst>
          </p:cNvPr>
          <p:cNvPicPr>
            <a:picLocks noGrp="1" noChangeAspect="1"/>
          </p:cNvPicPr>
          <p:nvPr>
            <p:ph type="pic" sz="quarter" idx="19"/>
          </p:nvPr>
        </p:nvPicPr>
        <p:blipFill rotWithShape="1">
          <a:blip r:embed="rId3"/>
          <a:srcRect t="35757" b="35757"/>
          <a:stretch/>
        </p:blipFill>
        <p:spPr/>
      </p:pic>
      <p:sp>
        <p:nvSpPr>
          <p:cNvPr id="10" name="Content Placeholder 9">
            <a:extLst>
              <a:ext uri="{FF2B5EF4-FFF2-40B4-BE49-F238E27FC236}">
                <a16:creationId xmlns:a16="http://schemas.microsoft.com/office/drawing/2014/main" id="{C9475E86-FFB0-87BC-084C-C728916152B0}"/>
              </a:ext>
            </a:extLst>
          </p:cNvPr>
          <p:cNvSpPr>
            <a:spLocks noGrp="1"/>
          </p:cNvSpPr>
          <p:nvPr>
            <p:ph sz="quarter" idx="4"/>
          </p:nvPr>
        </p:nvSpPr>
        <p:spPr/>
        <p:txBody>
          <a:bodyPr>
            <a:normAutofit/>
          </a:bodyPr>
          <a:lstStyle/>
          <a:p>
            <a:r>
              <a:rPr lang="en-US" dirty="0"/>
              <a:t>The Respiratory Care Interstate Compact (RCIC) is an interstate occupational licensure compact for respiratory therapists.</a:t>
            </a:r>
          </a:p>
          <a:p>
            <a:r>
              <a:rPr lang="en-US" dirty="0"/>
              <a:t>There are approximately 130,000 licensed respiratory therapists in the United States. Licensees currently face significant barriers to providing services across state borders, even when they meet the qualifications to practice in another state. The Respiratory Care Interstate Compact will facilitate multistate practice by reducing unnecessary licensure burdens and improve public safety by enhancing state information sharing.</a:t>
            </a:r>
          </a:p>
        </p:txBody>
      </p:sp>
    </p:spTree>
    <p:extLst>
      <p:ext uri="{BB962C8B-B14F-4D97-AF65-F5344CB8AC3E}">
        <p14:creationId xmlns:p14="http://schemas.microsoft.com/office/powerpoint/2010/main" val="3695820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869AD2F-BC40-6399-AA77-916259E3C91B}"/>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sz="2800" b="0" kern="1200" cap="all" dirty="0">
                <a:solidFill>
                  <a:srgbClr val="FFFFFF"/>
                </a:solidFill>
                <a:latin typeface="+mj-lt"/>
                <a:ea typeface="+mj-ea"/>
                <a:cs typeface="+mj-cs"/>
              </a:rPr>
              <a:t>Compact </a:t>
            </a:r>
          </a:p>
        </p:txBody>
      </p:sp>
      <p:sp>
        <p:nvSpPr>
          <p:cNvPr id="21" name="Rectangle 20">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5" name="Rectangle 24">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6" name="Picture Placeholder 5">
            <a:extLst>
              <a:ext uri="{FF2B5EF4-FFF2-40B4-BE49-F238E27FC236}">
                <a16:creationId xmlns:a16="http://schemas.microsoft.com/office/drawing/2014/main" id="{DD1C0454-BD53-F445-0754-71467EA426AD}"/>
              </a:ext>
            </a:extLst>
          </p:cNvPr>
          <p:cNvPicPr>
            <a:picLocks noGrp="1" noChangeAspect="1"/>
          </p:cNvPicPr>
          <p:nvPr>
            <p:ph type="pic" sz="quarter" idx="19"/>
          </p:nvPr>
        </p:nvPicPr>
        <p:blipFill>
          <a:blip r:embed="rId2"/>
          <a:srcRect l="7066" r="7068" b="2"/>
          <a:stretch>
            <a:fillRect/>
          </a:stretch>
        </p:blipFill>
        <p:spPr>
          <a:xfrm>
            <a:off x="4241830" y="601200"/>
            <a:ext cx="7503636" cy="5789365"/>
          </a:xfrm>
          <a:prstGeom prst="rect">
            <a:avLst/>
          </a:prstGeom>
          <a:solidFill>
            <a:srgbClr val="E6C46D"/>
          </a:solidFill>
        </p:spPr>
      </p:pic>
    </p:spTree>
    <p:extLst>
      <p:ext uri="{BB962C8B-B14F-4D97-AF65-F5344CB8AC3E}">
        <p14:creationId xmlns:p14="http://schemas.microsoft.com/office/powerpoint/2010/main" val="114986101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448728E-2EDF-4F60-A97C-C0F08E06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48">
            <a:extLst>
              <a:ext uri="{FF2B5EF4-FFF2-40B4-BE49-F238E27FC236}">
                <a16:creationId xmlns:a16="http://schemas.microsoft.com/office/drawing/2014/main" id="{78CBB40F-4E03-45AE-9020-C27B0AE7F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id="{A9F7CCD1-513F-4B7A-9497-7AA9144D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27DA800-DF2A-064E-A687-CD65A5E69AEB}"/>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b="0" kern="1200" cap="all">
                <a:solidFill>
                  <a:schemeClr val="tx1">
                    <a:lumMod val="75000"/>
                    <a:lumOff val="25000"/>
                  </a:schemeClr>
                </a:solidFill>
                <a:latin typeface="+mj-lt"/>
                <a:ea typeface="+mj-ea"/>
                <a:cs typeface="+mj-cs"/>
              </a:rPr>
              <a:t>Timeline- Compact </a:t>
            </a:r>
            <a:endParaRPr lang="en-US" b="0" kern="1200" cap="all" dirty="0">
              <a:solidFill>
                <a:schemeClr val="tx1">
                  <a:lumMod val="75000"/>
                  <a:lumOff val="25000"/>
                </a:schemeClr>
              </a:solidFill>
              <a:latin typeface="+mj-lt"/>
              <a:ea typeface="+mj-ea"/>
              <a:cs typeface="+mj-cs"/>
            </a:endParaRPr>
          </a:p>
        </p:txBody>
      </p:sp>
      <p:graphicFrame>
        <p:nvGraphicFramePr>
          <p:cNvPr id="6" name="Content Placeholder 5" descr="Basic Timeline">
            <a:extLst>
              <a:ext uri="{FF2B5EF4-FFF2-40B4-BE49-F238E27FC236}">
                <a16:creationId xmlns:a16="http://schemas.microsoft.com/office/drawing/2014/main" id="{2FB6B742-6B13-8662-8C38-CA7B8B65666A}"/>
              </a:ext>
            </a:extLst>
          </p:cNvPr>
          <p:cNvGraphicFramePr>
            <a:graphicFrameLocks noGrp="1"/>
          </p:cNvGraphicFramePr>
          <p:nvPr>
            <p:ph sz="quarter" idx="4"/>
            <p:extLst>
              <p:ext uri="{D42A27DB-BD31-4B8C-83A1-F6EECF244321}">
                <p14:modId xmlns:p14="http://schemas.microsoft.com/office/powerpoint/2010/main" val="3566145420"/>
              </p:ext>
              <p:ext uri="{E7BDC344-281C-4309-B0C6-D0EE65EED2A8}">
                <p202:designPr xmlns:p202="http://schemas.microsoft.com/office/powerpoint/2020/02/main">
                  <p202:designTagLst>
                    <p202:designTag name="ARCH:1:CLS" val="SmartArt"/>
                    <p202:designTag name="ARCH:1:VSVAR" val="Timeline"/>
                  </p202:designTagLst>
                </p202:designPr>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9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map of the united states&#10;&#10;AI-generated content may be incorrect.">
            <a:extLst>
              <a:ext uri="{FF2B5EF4-FFF2-40B4-BE49-F238E27FC236}">
                <a16:creationId xmlns:a16="http://schemas.microsoft.com/office/drawing/2014/main" id="{CDB5714F-02B0-B974-3F47-0E5083D262B8}"/>
              </a:ext>
            </a:extLst>
          </p:cNvPr>
          <p:cNvPicPr>
            <a:picLocks noChangeAspect="1"/>
          </p:cNvPicPr>
          <p:nvPr/>
        </p:nvPicPr>
        <p:blipFill>
          <a:blip r:embed="rId2"/>
          <a:srcRect t="5286" b="6132"/>
          <a:stretch>
            <a:fillRect/>
          </a:stretch>
        </p:blipFill>
        <p:spPr>
          <a:xfrm>
            <a:off x="20" y="10"/>
            <a:ext cx="12191980" cy="6857990"/>
          </a:xfrm>
          <a:prstGeom prst="rect">
            <a:avLst/>
          </a:prstGeom>
        </p:spPr>
      </p:pic>
    </p:spTree>
    <p:extLst>
      <p:ext uri="{BB962C8B-B14F-4D97-AF65-F5344CB8AC3E}">
        <p14:creationId xmlns:p14="http://schemas.microsoft.com/office/powerpoint/2010/main" val="121468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448728E-2EDF-4F60-A97C-C0F08E06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78CBB40F-4E03-45AE-9020-C27B0AE7F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A9F7CCD1-513F-4B7A-9497-7AA9144DB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E1332C6-AEE4-A451-A3C8-7C2C8E2A5725}"/>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b="0" kern="1200" cap="all" dirty="0">
                <a:solidFill>
                  <a:schemeClr val="tx1">
                    <a:lumMod val="75000"/>
                    <a:lumOff val="25000"/>
                  </a:schemeClr>
                </a:solidFill>
                <a:latin typeface="+mj-lt"/>
                <a:ea typeface="+mj-ea"/>
                <a:cs typeface="+mj-cs"/>
              </a:rPr>
              <a:t>Final takeaways</a:t>
            </a:r>
          </a:p>
        </p:txBody>
      </p:sp>
      <p:graphicFrame>
        <p:nvGraphicFramePr>
          <p:cNvPr id="25" name="Content Placeholder 3">
            <a:extLst>
              <a:ext uri="{FF2B5EF4-FFF2-40B4-BE49-F238E27FC236}">
                <a16:creationId xmlns:a16="http://schemas.microsoft.com/office/drawing/2014/main" id="{0773EE01-1679-F229-B5B7-3E8F33B369D0}"/>
              </a:ext>
            </a:extLst>
          </p:cNvPr>
          <p:cNvGraphicFramePr>
            <a:graphicFrameLocks noGrp="1"/>
          </p:cNvGraphicFramePr>
          <p:nvPr>
            <p:ph sz="half" idx="2"/>
            <p:extLst>
              <p:ext uri="{D42A27DB-BD31-4B8C-83A1-F6EECF244321}">
                <p14:modId xmlns:p14="http://schemas.microsoft.com/office/powerpoint/2010/main" val="1948865202"/>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479512"/>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D1F84C-D1FD-4B1B-9CFD-8E0D96AC4DF2}">
  <ds:schemaRefs>
    <ds:schemaRef ds:uri="http://schemas.microsoft.com/sharepoint/v3/contenttype/forms"/>
  </ds:schemaRefs>
</ds:datastoreItem>
</file>

<file path=customXml/itemProps3.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4a28940-b464-41c3-ba3b-b4fa6665bc05}" enabled="0" method="" siteId="{84a28940-b464-41c3-ba3b-b4fa6665bc05}" removed="1"/>
</clbl:labelList>
</file>

<file path=docProps/app.xml><?xml version="1.0" encoding="utf-8"?>
<Properties xmlns="http://schemas.openxmlformats.org/officeDocument/2006/extended-properties" xmlns:vt="http://schemas.openxmlformats.org/officeDocument/2006/docPropsVTypes">
  <Template>{553A683F-50DB-41C2-85A5-D9D865887A1A}TF44327b14-72fa-4a42-8e82-8afcf10927fa9096c001_win32-283260f3ca19</Template>
  <TotalTime>57</TotalTime>
  <Words>239</Words>
  <Application>Microsoft Office PowerPoint</Application>
  <PresentationFormat>Widescreen</PresentationFormat>
  <Paragraphs>27</Paragraphs>
  <Slides>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Gill Sans MT</vt:lpstr>
      <vt:lpstr>Wingdings 2</vt:lpstr>
      <vt:lpstr>DividendVTI</vt:lpstr>
      <vt:lpstr>What is the  Respiratory Care Interstate Compact?</vt:lpstr>
      <vt:lpstr>Engaging  the audience</vt:lpstr>
      <vt:lpstr>Compact </vt:lpstr>
      <vt:lpstr>Timeline- Compact </vt:lpstr>
      <vt:lpstr>PowerPoint Presentation</vt:lpstr>
      <vt:lpstr>Final takeaways</vt:lpstr>
    </vt:vector>
  </TitlesOfParts>
  <Company>UNMC-NMC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Nichols, Heather</dc:creator>
  <cp:lastModifiedBy>O'Brien-Genrich, Darcy</cp:lastModifiedBy>
  <cp:revision>2</cp:revision>
  <dcterms:created xsi:type="dcterms:W3CDTF">2025-10-05T20:38:09Z</dcterms:created>
  <dcterms:modified xsi:type="dcterms:W3CDTF">2025-10-30T14:12:25Z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